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7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8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  <p:sldMasterId id="2147483654" r:id="rId3"/>
  </p:sldMasterIdLst>
  <p:notesMasterIdLst>
    <p:notesMasterId r:id="rId36"/>
  </p:notesMasterIdLst>
  <p:sldIdLst>
    <p:sldId id="324" r:id="rId4"/>
    <p:sldId id="357" r:id="rId5"/>
    <p:sldId id="393" r:id="rId6"/>
    <p:sldId id="359" r:id="rId7"/>
    <p:sldId id="444" r:id="rId8"/>
    <p:sldId id="335" r:id="rId9"/>
    <p:sldId id="423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24" r:id="rId20"/>
    <p:sldId id="434" r:id="rId21"/>
    <p:sldId id="436" r:id="rId22"/>
    <p:sldId id="435" r:id="rId23"/>
    <p:sldId id="450" r:id="rId24"/>
    <p:sldId id="471" r:id="rId25"/>
    <p:sldId id="445" r:id="rId26"/>
    <p:sldId id="451" r:id="rId27"/>
    <p:sldId id="452" r:id="rId28"/>
    <p:sldId id="470" r:id="rId29"/>
    <p:sldId id="437" r:id="rId30"/>
    <p:sldId id="438" r:id="rId31"/>
    <p:sldId id="439" r:id="rId32"/>
    <p:sldId id="440" r:id="rId33"/>
    <p:sldId id="441" r:id="rId34"/>
    <p:sldId id="333" r:id="rId35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78318" autoAdjust="0"/>
  </p:normalViewPr>
  <p:slideViewPr>
    <p:cSldViewPr snapToGrid="0">
      <p:cViewPr varScale="1">
        <p:scale>
          <a:sx n="52" d="100"/>
          <a:sy n="52" d="100"/>
        </p:scale>
        <p:origin x="828" y="114"/>
      </p:cViewPr>
      <p:guideLst>
        <p:guide orient="horz" pos="4320"/>
        <p:guide pos="76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4/11/2022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0704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%3A//www.oscars.org/science-technology/sci-tech-projects/ace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1. bloom</a:t>
            </a:r>
            <a:r>
              <a:rPr lang="zh-CN" altLang="en-US" dirty="0"/>
              <a:t>线管</a:t>
            </a:r>
            <a:r>
              <a:rPr lang="en-US" altLang="zh-CN" dirty="0"/>
              <a:t>demo</a:t>
            </a:r>
            <a:r>
              <a:rPr lang="zh-CN" altLang="en-US" dirty="0"/>
              <a:t>完成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2.</a:t>
            </a:r>
            <a:r>
              <a:rPr lang="zh-CN" altLang="en-US" dirty="0"/>
              <a:t>结合</a:t>
            </a:r>
            <a:r>
              <a:rPr lang="en-US" altLang="zh-CN" dirty="0"/>
              <a:t>renderdoc</a:t>
            </a:r>
            <a:r>
              <a:rPr lang="zh-CN" altLang="en-US" dirty="0"/>
              <a:t>讲述</a:t>
            </a:r>
            <a:r>
              <a:rPr lang="en-US" altLang="zh-CN" dirty="0"/>
              <a:t>bloom</a:t>
            </a:r>
            <a:r>
              <a:rPr lang="zh-CN" altLang="en-US" dirty="0"/>
              <a:t>原理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3.</a:t>
            </a:r>
            <a:r>
              <a:rPr lang="zh-CN" altLang="en-US" dirty="0"/>
              <a:t>结合</a:t>
            </a:r>
            <a:r>
              <a:rPr lang="en-US" altLang="zh-CN" dirty="0"/>
              <a:t>UE4</a:t>
            </a:r>
            <a:r>
              <a:rPr lang="zh-CN" altLang="en-US" dirty="0"/>
              <a:t>介绍</a:t>
            </a:r>
            <a:r>
              <a:rPr lang="en-US" altLang="zh-CN" dirty="0"/>
              <a:t>Custom Stencil outline</a:t>
            </a: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029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原理和描述，待添加</a:t>
            </a:r>
          </a:p>
          <a:p>
            <a:endParaRPr lang="zh-CN" altLang="en-US" dirty="0"/>
          </a:p>
          <a:p>
            <a:r>
              <a:rPr lang="zh-CN" altLang="en-US" dirty="0"/>
              <a:t>分两部分：效果分析</a:t>
            </a:r>
          </a:p>
          <a:p>
            <a:r>
              <a:rPr lang="zh-CN" altLang="en-US" dirty="0"/>
              <a:t>实现原理大概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68710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19218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96959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8112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832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</a:t>
            </a:r>
            <a:r>
              <a:rPr lang="zh-CN" altLang="en-US" dirty="0" smtClean="0">
                <a:sym typeface="+mn-ea"/>
              </a:rPr>
              <a:t>程度</a:t>
            </a:r>
            <a:endParaRPr lang="en-US" altLang="zh-CN" dirty="0" smtClean="0">
              <a:sym typeface="+mn-ea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镜头往往是由很多片镜片组成的镜片组，每个镜片虽然通透性很高但是难免会有一部分是反射和散射，而这些没有与其他入射光保持方向一致的光线就造成了光晕的出现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这也就是为什么有的时候需要给镜头套上遮光罩，尽量地避免从视角以外的方向射来的杂光污染形成光晕。所有镜头都会累积灰尘，并且内部灰尘会引起更多的镜头光晕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19572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16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75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扩展一下啥是滤波器（图像处理中常用的概念，）</a:t>
            </a:r>
          </a:p>
          <a:p>
            <a:r>
              <a:rPr lang="zh-CN" altLang="en-US" dirty="0" smtClean="0"/>
              <a:t>从信号处理衍生，用来处理信号，去噪等等；把一副图像看成信号；可以无缝的使用在图像处理的领域中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主要手段：逐像素处理，重新计算中心点的像素值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具体操作与</a:t>
            </a:r>
            <a:r>
              <a:rPr lang="en-US" altLang="zh-CN" dirty="0"/>
              <a:t>main pass</a:t>
            </a:r>
            <a:r>
              <a:rPr lang="zh-CN" altLang="en-US" dirty="0"/>
              <a:t>一样，通过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图形渲染管线向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发送处理的指令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34131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高斯分布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 https://</a:t>
            </a:r>
            <a:r>
              <a:rPr lang="en-US" altLang="zh-CN" dirty="0" smtClean="0">
                <a:sym typeface="+mn-ea"/>
              </a:rPr>
              <a:t>zhuanlan.zhihu.com/p/158683846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概率密度函数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(PDF)</a:t>
            </a:r>
            <a:endParaRPr lang="en-US" altLang="zh-CN" dirty="0" smtClean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高品质后处理：十种图像模糊算法的总结与实现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https://zhuanlan.zhihu.com/p/125744132</a:t>
            </a: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高斯模糊对图像处理来说，是另一种滤波器；</a:t>
            </a:r>
            <a:r>
              <a:rPr lang="en-US" altLang="zh-CN" dirty="0">
                <a:sym typeface="+mn-ea"/>
              </a:rPr>
              <a:t>kernel</a:t>
            </a:r>
            <a:r>
              <a:rPr lang="zh-CN" altLang="en-US" dirty="0">
                <a:sym typeface="+mn-ea"/>
              </a:rPr>
              <a:t>内只的分布，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满足高斯分布</a:t>
            </a:r>
          </a:p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02766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6799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45593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30078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景深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</a:t>
            </a:r>
            <a:r>
              <a:rPr lang="zh-TW" altLang="en-US" sz="24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相機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對焦點前後相對清晰的成像範圍。 在光學中，尤其是錄影或是攝影，是一個描述在空間中，可以清楚成像的距離範圍。</a:t>
            </a:r>
            <a:endParaRPr lang="en-US" altLang="zh-TW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过度</a:t>
            </a:r>
            <a:r>
              <a:rPr lang="en-US" altLang="zh-CN" dirty="0">
                <a:sym typeface="+mn-ea"/>
              </a:rPr>
              <a:t>Blur</a:t>
            </a:r>
            <a:r>
              <a:rPr lang="zh-CN" altLang="en-US" dirty="0">
                <a:sym typeface="+mn-ea"/>
              </a:rPr>
              <a:t>到</a:t>
            </a:r>
            <a:r>
              <a:rPr lang="en-US" altLang="zh-CN" dirty="0">
                <a:sym typeface="+mn-ea"/>
              </a:rPr>
              <a:t>Bloom</a:t>
            </a:r>
            <a:r>
              <a:rPr lang="zh-CN" altLang="en-US" dirty="0"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bloom</a:t>
            </a:r>
            <a:r>
              <a:rPr lang="zh-CN" altLang="en-US" dirty="0">
                <a:sym typeface="+mn-ea"/>
              </a:rPr>
              <a:t>中升降采样的</a:t>
            </a:r>
            <a:r>
              <a:rPr lang="en-US" altLang="zh-CN" dirty="0">
                <a:sym typeface="+mn-ea"/>
              </a:rPr>
              <a:t>blur</a:t>
            </a:r>
            <a:r>
              <a:rPr lang="zh-CN" altLang="en-US" dirty="0">
                <a:sym typeface="+mn-ea"/>
              </a:rPr>
              <a:t>过程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67665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50733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Bloom</a:t>
            </a:r>
            <a:r>
              <a:rPr lang="zh-CN" altLang="en-US" dirty="0"/>
              <a:t>的讲解因为要写作业，所以比较细致；</a:t>
            </a:r>
          </a:p>
          <a:p>
            <a:r>
              <a:rPr lang="zh-CN" altLang="en-US" dirty="0"/>
              <a:t>结合</a:t>
            </a:r>
            <a:r>
              <a:rPr lang="en-US" altLang="zh-CN" dirty="0"/>
              <a:t>demo</a:t>
            </a:r>
            <a:r>
              <a:rPr lang="zh-CN" altLang="en-US" dirty="0"/>
              <a:t>，</a:t>
            </a:r>
            <a:r>
              <a:rPr lang="en-US" altLang="zh-CN" dirty="0"/>
              <a:t>renderdoc</a:t>
            </a:r>
            <a:r>
              <a:rPr lang="zh-CN" altLang="en-US" dirty="0"/>
              <a:t>实操进行讲解</a:t>
            </a:r>
          </a:p>
          <a:p>
            <a:endParaRPr lang="zh-CN" altLang="en-US" dirty="0"/>
          </a:p>
          <a:p>
            <a:r>
              <a:rPr lang="zh-CN" altLang="en-US" dirty="0"/>
              <a:t>需要整理之前的作业</a:t>
            </a:r>
            <a:r>
              <a:rPr lang="en-US" altLang="zh-CN" dirty="0"/>
              <a:t>demo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04314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40227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06293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https://zhuanlan.zhihu.com/p/</a:t>
            </a:r>
            <a:r>
              <a:rPr lang="zh-CN" altLang="en-US" dirty="0" smtClean="0"/>
              <a:t>21983679</a:t>
            </a:r>
            <a:endParaRPr lang="en-US" altLang="zh-CN" dirty="0" smtClean="0"/>
          </a:p>
          <a:p>
            <a:r>
              <a:rPr lang="en-US" altLang="zh-CN" sz="2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Academy Color Encoding System</a:t>
            </a:r>
            <a:r>
              <a:rPr lang="zh-CN" altLang="en-US" sz="2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（</a:t>
            </a:r>
            <a:r>
              <a:rPr lang="en-US" altLang="zh-CN" sz="2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ACES</a:t>
            </a:r>
            <a:r>
              <a:rPr lang="zh-CN" altLang="en-US" sz="2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95353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https://www.cnblogs.com/zhuifeng-mayi/p/9563947.html</a:t>
            </a:r>
          </a:p>
          <a:p>
            <a:r>
              <a:rPr lang="en-US" altLang="zh-CN" dirty="0" smtClean="0"/>
              <a:t>https://www.cnblogs.com/xfzhang/archive/2011/01/19/1939020.html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44642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39554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为了便于理解边缘提取的实现；以及理解</a:t>
            </a:r>
            <a:r>
              <a:rPr lang="en-US" altLang="zh-CN" dirty="0"/>
              <a:t>PostProcess</a:t>
            </a:r>
            <a:r>
              <a:rPr lang="zh-CN" altLang="en-US" dirty="0"/>
              <a:t>的机制；分析一个</a:t>
            </a:r>
            <a:r>
              <a:rPr lang="en-US" altLang="zh-CN" dirty="0"/>
              <a:t>UE4</a:t>
            </a:r>
            <a:r>
              <a:rPr lang="zh-CN" altLang="en-US" dirty="0"/>
              <a:t>里面的示例，利用</a:t>
            </a:r>
            <a:r>
              <a:rPr lang="en-US" altLang="zh-CN" dirty="0"/>
              <a:t>UE4</a:t>
            </a:r>
            <a:r>
              <a:rPr lang="zh-CN" altLang="en-US" dirty="0"/>
              <a:t>中的</a:t>
            </a:r>
            <a:r>
              <a:rPr lang="en-US" altLang="zh-CN" dirty="0"/>
              <a:t>Custom Stencil</a:t>
            </a:r>
            <a:r>
              <a:rPr lang="zh-CN" altLang="en-US" dirty="0"/>
              <a:t>；</a:t>
            </a:r>
            <a:r>
              <a:rPr lang="en-US" altLang="zh-CN" dirty="0"/>
              <a:t> </a:t>
            </a:r>
            <a:r>
              <a:rPr lang="zh-CN" altLang="en-US" dirty="0"/>
              <a:t>绘制边缘；这种需求一般在编辑器交互的选中状态下描边使用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603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62704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现场演示</a:t>
            </a:r>
          </a:p>
          <a:p>
            <a:r>
              <a:rPr lang="zh-CN" altLang="en-US" dirty="0"/>
              <a:t>此处可</a:t>
            </a:r>
            <a:r>
              <a:rPr lang="en-US" altLang="zh-CN" dirty="0"/>
              <a:t>render doc</a:t>
            </a:r>
            <a:r>
              <a:rPr lang="zh-CN" altLang="en-US" dirty="0"/>
              <a:t>截一帧；查看</a:t>
            </a:r>
            <a:r>
              <a:rPr lang="en-US" altLang="zh-CN" dirty="0"/>
              <a:t>custom depth</a:t>
            </a:r>
            <a:r>
              <a:rPr lang="zh-CN" altLang="en-US" dirty="0"/>
              <a:t>的渲染结果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79158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现场演示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此处可</a:t>
            </a:r>
            <a:r>
              <a:rPr lang="en-US" altLang="zh-CN" dirty="0">
                <a:sym typeface="+mn-ea"/>
              </a:rPr>
              <a:t>render doc</a:t>
            </a:r>
            <a:r>
              <a:rPr lang="zh-CN" altLang="en-US" dirty="0">
                <a:sym typeface="+mn-ea"/>
              </a:rPr>
              <a:t>截一帧；查看</a:t>
            </a:r>
            <a:r>
              <a:rPr lang="en-US" altLang="zh-CN" dirty="0">
                <a:sym typeface="+mn-ea"/>
              </a:rPr>
              <a:t>custom depth</a:t>
            </a:r>
            <a:r>
              <a:rPr lang="zh-CN" altLang="en-US" dirty="0">
                <a:sym typeface="+mn-ea"/>
              </a:rPr>
              <a:t>的渲染结果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理解此处的</a:t>
            </a:r>
            <a:r>
              <a:rPr lang="en-US" altLang="zh-CN" dirty="0"/>
              <a:t>SceneTexture Custom Stencil</a:t>
            </a:r>
            <a:r>
              <a:rPr lang="zh-CN" altLang="en-US" dirty="0"/>
              <a:t>即是之前的</a:t>
            </a:r>
            <a:r>
              <a:rPr lang="en-US" altLang="zh-CN" dirty="0"/>
              <a:t>custom stencil pass</a:t>
            </a:r>
            <a:r>
              <a:rPr lang="zh-CN" altLang="en-US" dirty="0"/>
              <a:t>计算的结果，加强同学的印象：</a:t>
            </a:r>
            <a:r>
              <a:rPr lang="en-US" altLang="zh-CN" b="1" dirty="0"/>
              <a:t>pp</a:t>
            </a:r>
            <a:r>
              <a:rPr lang="zh-CN" altLang="en-US" b="1" dirty="0"/>
              <a:t>执行的顺序做</a:t>
            </a:r>
            <a:r>
              <a:rPr lang="en-US" altLang="zh-CN" b="1" dirty="0"/>
              <a:t>main pass</a:t>
            </a:r>
            <a:r>
              <a:rPr lang="zh-CN" altLang="en-US" b="1" dirty="0"/>
              <a:t>的后面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15808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加一页</a:t>
            </a:r>
            <a:r>
              <a:rPr lang="en-US" altLang="zh-CN" dirty="0"/>
              <a:t>tone mapping</a:t>
            </a:r>
            <a:r>
              <a:rPr lang="zh-CN" altLang="en-US" dirty="0"/>
              <a:t>解释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90553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82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原图，我们理解的实景</a:t>
            </a:r>
          </a:p>
          <a:p>
            <a:r>
              <a:rPr lang="zh-CN" altLang="en-US" dirty="0" smtClean="0"/>
              <a:t>胶片，美味，青橙，</a:t>
            </a:r>
            <a:r>
              <a:rPr lang="zh-CN" altLang="en-US" dirty="0" smtClean="0">
                <a:sym typeface="+mn-ea"/>
              </a:rPr>
              <a:t>黑金，</a:t>
            </a:r>
            <a:r>
              <a:rPr lang="zh-CN" altLang="en-US" dirty="0" smtClean="0"/>
              <a:t>。。。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相机通过传感器采集图像后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在实景的基础上进行图像处理；色调，对比度，亮度，等等；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21732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1.Post Process</a:t>
            </a:r>
            <a:r>
              <a:rPr lang="zh-CN" altLang="en-US" dirty="0" smtClean="0"/>
              <a:t>的理念被广泛使用在各种工业中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使用打印一本书的流程比拟，准备打印电子稿（</a:t>
            </a:r>
            <a:r>
              <a:rPr lang="en-US" altLang="zh-CN" dirty="0" err="1" smtClean="0"/>
              <a:t>prepass</a:t>
            </a:r>
            <a:r>
              <a:rPr lang="zh-CN" altLang="en-US" dirty="0" smtClean="0"/>
              <a:t>），打印（</a:t>
            </a:r>
            <a:r>
              <a:rPr lang="en-US" altLang="zh-CN" dirty="0" smtClean="0"/>
              <a:t>main pass</a:t>
            </a:r>
            <a:r>
              <a:rPr lang="zh-CN" altLang="en-US" dirty="0" smtClean="0"/>
              <a:t>），装订（</a:t>
            </a:r>
            <a:r>
              <a:rPr lang="en-US" altLang="zh-CN" dirty="0" smtClean="0"/>
              <a:t>post pass</a:t>
            </a:r>
            <a:r>
              <a:rPr lang="zh-CN" altLang="en-US" dirty="0" smtClean="0"/>
              <a:t>）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讲述渲染</a:t>
            </a:r>
            <a:r>
              <a:rPr lang="en-US" altLang="zh-CN" baseline="0" dirty="0" smtClean="0"/>
              <a:t>pass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post</a:t>
            </a:r>
            <a:r>
              <a:rPr lang="zh-CN" altLang="en-US" baseline="0" dirty="0" smtClean="0"/>
              <a:t>的意思，是在</a:t>
            </a:r>
            <a:r>
              <a:rPr lang="en-US" altLang="zh-CN" baseline="0" dirty="0" smtClean="0"/>
              <a:t>render pass</a:t>
            </a:r>
            <a:r>
              <a:rPr lang="zh-CN" altLang="en-US" baseline="0" dirty="0" smtClean="0"/>
              <a:t>之后</a:t>
            </a:r>
            <a:endParaRPr lang="en-US" altLang="zh-CN" baseline="0" dirty="0" smtClean="0"/>
          </a:p>
          <a:p>
            <a:r>
              <a:rPr lang="en-US" altLang="zh-CN" baseline="0" dirty="0" smtClean="0"/>
              <a:t>3. </a:t>
            </a:r>
            <a:r>
              <a:rPr lang="zh-CN" altLang="en-US" baseline="0" dirty="0" smtClean="0"/>
              <a:t>对应可适当扩展</a:t>
            </a:r>
            <a:r>
              <a:rPr lang="en-US" altLang="zh-CN" baseline="0" dirty="0" smtClean="0"/>
              <a:t>Pre pass</a:t>
            </a:r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主要干什么事情，调整整体的画面效果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主要手段像素处理，滤波器，以及其他技术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8976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核心目的：在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上做图像处理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区别其他</a:t>
            </a:r>
            <a:r>
              <a:rPr lang="en-US" altLang="zh-CN" dirty="0" err="1" smtClean="0"/>
              <a:t>drawcall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一个</a:t>
            </a:r>
            <a:r>
              <a:rPr lang="en-US" altLang="zh-CN" dirty="0" err="1" smtClean="0"/>
              <a:t>drawcall</a:t>
            </a:r>
            <a:r>
              <a:rPr lang="en-US" altLang="zh-CN" dirty="0" smtClean="0"/>
              <a:t> 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pass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9150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8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5281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8429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棒球, 动物, 无脊椎动物&#10;&#10;已生成极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35" y="12193719"/>
            <a:ext cx="24230330" cy="1522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39765" y="886468"/>
            <a:ext cx="21704474" cy="883928"/>
          </a:xfrm>
        </p:spPr>
        <p:txBody>
          <a:bodyPr vert="horz" lIns="101600" tIns="38100" rIns="76200" bIns="3810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4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339765" y="1905017"/>
            <a:ext cx="21704474" cy="10777814"/>
          </a:xfrm>
        </p:spPr>
        <p:txBody>
          <a:bodyPr vert="horz" lIns="101600" tIns="0" rIns="82550" bIns="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457200" marR="0" lvl="0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1371600" marR="0" lvl="1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2286000" marR="0" lvl="2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3200400" marR="0" lvl="3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4114800" marR="0" lvl="4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3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3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80253409" TargetMode="External"/><Relationship Id="rId3" Type="http://schemas.openxmlformats.org/officeDocument/2006/relationships/hyperlink" Target="https://zhuanlan.zhihu.com/p/105909416" TargetMode="External"/><Relationship Id="rId7" Type="http://schemas.openxmlformats.org/officeDocument/2006/relationships/hyperlink" Target="https://zhuanlan.zhihu.com/p/7650553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huanlan.zhihu.com/p/148256756" TargetMode="External"/><Relationship Id="rId5" Type="http://schemas.openxmlformats.org/officeDocument/2006/relationships/hyperlink" Target="https://zhuanlan.zhihu.com/p/125744132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zhuanlan.zhihu.com/p/142777086" TargetMode="External"/><Relationship Id="rId9" Type="http://schemas.openxmlformats.org/officeDocument/2006/relationships/hyperlink" Target="https://docs.unrealengine.com/en-US/RenderingAndGraphics/PostProcessEffects/index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3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</a:t>
            </a:r>
            <a:r>
              <a:rPr lang="en-US" altLang="zh-CN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杨璟</a:t>
            </a:r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昭</a:t>
            </a:r>
            <a:endParaRPr lang="zh-CN" sz="6400" dirty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Shape 89"/>
          <p:cNvSpPr txBox="1"/>
          <p:nvPr/>
        </p:nvSpPr>
        <p:spPr>
          <a:xfrm>
            <a:off x="2202873" y="8793235"/>
            <a:ext cx="19978254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Post process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应用与实现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抗锯齿（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Anti-Aliasing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FXAA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TemporalAA</a:t>
            </a:r>
          </a:p>
        </p:txBody>
      </p:sp>
      <p:pic>
        <p:nvPicPr>
          <p:cNvPr id="4" name="图片 3" descr="PPA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3885" y="2196465"/>
            <a:ext cx="12352020" cy="74606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489758" y="977519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抗锯齿效果示意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Screen Space Reflection(SSR)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350" y="3582035"/>
            <a:ext cx="12439650" cy="5003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617393" y="878903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屏幕空间反射效果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Ambient Occlusion（AO）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94838" y="1198626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环境遮挡效果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885" y="671830"/>
            <a:ext cx="11032490" cy="551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6345" y="6290310"/>
            <a:ext cx="11035030" cy="5517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6345" y="6329045"/>
            <a:ext cx="11033760" cy="55168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513483" y="5596255"/>
            <a:ext cx="200977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rPr>
              <a:t>Without AO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878903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7675" y="3091180"/>
            <a:ext cx="12506325" cy="55714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Light Shaft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94727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Light Shaft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45" y="2184400"/>
            <a:ext cx="12390755" cy="74847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Lens Flare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88631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Lens Flare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45" y="4182110"/>
            <a:ext cx="12390755" cy="5520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</a:t>
            </a:r>
            <a:r>
              <a:rPr lang="en-US" altLang="zh-CN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技术实现</a:t>
            </a: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第二部分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滤波器和图像处理：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滤波器（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Filter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）；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逐像素处理，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Kernel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均值模糊（右图的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b="1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21131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均值模糊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Kernel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使用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270" y="1674495"/>
            <a:ext cx="12195810" cy="72923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54732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高斯模糊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高斯分布（概率分布）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二维空间高斯模糊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3380" y="7330463"/>
            <a:ext cx="7052310" cy="4440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22345" y="11941833"/>
            <a:ext cx="333502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Gaussian Kernel示意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095" y="9653701"/>
            <a:ext cx="5458460" cy="1183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7974" y="839092"/>
            <a:ext cx="7167960" cy="4572664"/>
          </a:xfrm>
          <a:prstGeom prst="rect">
            <a:avLst/>
          </a:prstGeom>
        </p:spPr>
      </p:pic>
      <p:sp>
        <p:nvSpPr>
          <p:cNvPr id="5" name="AutoShape 2" descr="{\displaystyle f(x)={\frac {1}{\sigma {\sqrt {2\pi }}}}\;e^{-{\frac {\left(x-\mu \right)^{2}}{2\sigma ^{2}}}}\!}"/>
          <p:cNvSpPr>
            <a:spLocks noChangeAspect="1" noChangeArrowheads="1"/>
          </p:cNvSpPr>
          <p:nvPr/>
        </p:nvSpPr>
        <p:spPr bwMode="auto">
          <a:xfrm>
            <a:off x="12938208" y="6063553"/>
            <a:ext cx="1405171" cy="14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600" y="5730739"/>
            <a:ext cx="3701823" cy="123394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761340" y="5661011"/>
            <a:ext cx="2257029" cy="5334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一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维高斯分布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线性分解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为什么要进行线性分解？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线性分解后处理过程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805150" y="6063615"/>
            <a:ext cx="404622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Gaussian Kernel线性分解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2810" y="2141855"/>
            <a:ext cx="11670665" cy="3521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0890" y="6734175"/>
            <a:ext cx="11988165" cy="4050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02660" y="10579735"/>
            <a:ext cx="33020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线性分解后处理过程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4383024" y="2753610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10" name="Rectangle"/>
          <p:cNvSpPr/>
          <p:nvPr/>
        </p:nvSpPr>
        <p:spPr>
          <a:xfrm>
            <a:off x="2724911" y="386715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he Picture slide"/>
          <p:cNvSpPr txBox="1"/>
          <p:nvPr/>
        </p:nvSpPr>
        <p:spPr>
          <a:xfrm>
            <a:off x="2724912" y="4237470"/>
            <a:ext cx="10018630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 Process</a:t>
            </a:r>
          </a:p>
          <a:p>
            <a:pPr marL="1200150" lvl="0" indent="-7429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什么是PostProcess（后处理）</a:t>
            </a:r>
          </a:p>
          <a:p>
            <a:pPr marL="1200150" lvl="0" indent="-7429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后处理在渲染中的流程</a:t>
            </a:r>
          </a:p>
          <a:p>
            <a:pPr marL="1200150" lvl="0" indent="-74295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常见的后处理效果</a:t>
            </a:r>
          </a:p>
          <a:p>
            <a:pPr marL="571500" indent="-571500" algn="l">
              <a:lnSpc>
                <a:spcPct val="150000"/>
              </a:lnSpc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常见的Post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rocess技术实现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模糊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边缘提取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Unreal Engine</a:t>
            </a:r>
            <a:r>
              <a:rPr lang="zh-CN" altLang="en-US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后处理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835" y="237363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对比均值模糊，高斯模糊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概率分布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模糊结果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315" y="666750"/>
            <a:ext cx="7742555" cy="7660005"/>
          </a:xfrm>
          <a:prstGeom prst="rect">
            <a:avLst/>
          </a:prstGeom>
        </p:spPr>
      </p:pic>
      <p:pic>
        <p:nvPicPr>
          <p:cNvPr id="14" name="图片 13" descr="boxblu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4315" y="8385175"/>
            <a:ext cx="3830955" cy="4360545"/>
          </a:xfrm>
          <a:prstGeom prst="rect">
            <a:avLst/>
          </a:prstGeom>
        </p:spPr>
      </p:pic>
      <p:pic>
        <p:nvPicPr>
          <p:cNvPr id="17" name="图片 16" descr="gaussianblu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98770" y="8388350"/>
            <a:ext cx="3828415" cy="4358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7482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其他模糊应用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DOF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（不同原理的模糊）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245" y="0"/>
            <a:ext cx="12390755" cy="6517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3245" y="6517640"/>
            <a:ext cx="12390120" cy="70288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219"/>
            <a:ext cx="2489464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83933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073" y="5260417"/>
            <a:ext cx="24438168" cy="55257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5307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的绘制流程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6219170" y="10730865"/>
            <a:ext cx="326898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绘制流程示意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4308455" y="1664970"/>
            <a:ext cx="7306310" cy="8750935"/>
            <a:chOff x="22533" y="2622"/>
            <a:chExt cx="11506" cy="13781"/>
          </a:xfrm>
        </p:grpSpPr>
        <p:sp>
          <p:nvSpPr>
            <p:cNvPr id="20" name="矩形 19"/>
            <p:cNvSpPr/>
            <p:nvPr/>
          </p:nvSpPr>
          <p:spPr>
            <a:xfrm>
              <a:off x="22533" y="6551"/>
              <a:ext cx="11506" cy="61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altLang="zh-CN"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533" y="2622"/>
              <a:ext cx="5914" cy="120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HDR Render Target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2534" y="4683"/>
              <a:ext cx="5913" cy="118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Draw Scene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28622" y="7189"/>
              <a:ext cx="4947" cy="111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Extract Hight Light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8623" y="9135"/>
              <a:ext cx="4946" cy="121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Blur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23085" y="11047"/>
              <a:ext cx="4602" cy="110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Layer Blending</a:t>
              </a:r>
            </a:p>
          </p:txBody>
        </p:sp>
        <p:sp>
          <p:nvSpPr>
            <p:cNvPr id="15" name="右箭头 14"/>
            <p:cNvSpPr/>
            <p:nvPr/>
          </p:nvSpPr>
          <p:spPr>
            <a:xfrm rot="5400000">
              <a:off x="25123" y="4101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23021" y="8290"/>
              <a:ext cx="4968" cy="349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6200000" flipH="1" flipV="1">
              <a:off x="29017" y="4642"/>
              <a:ext cx="1958" cy="2971"/>
            </a:xfrm>
            <a:prstGeom prst="bentArrow">
              <a:avLst>
                <a:gd name="adj1" fmla="val 10410"/>
                <a:gd name="adj2" fmla="val 15615"/>
                <a:gd name="adj3" fmla="val 19768"/>
                <a:gd name="adj4" fmla="val 4058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5220000">
              <a:off x="30729" y="8602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右箭头 20"/>
            <p:cNvSpPr/>
            <p:nvPr/>
          </p:nvSpPr>
          <p:spPr>
            <a:xfrm rot="10800000">
              <a:off x="27687" y="10350"/>
              <a:ext cx="3587" cy="1424"/>
            </a:xfrm>
            <a:prstGeom prst="bentArrow">
              <a:avLst>
                <a:gd name="adj1" fmla="val 10410"/>
                <a:gd name="adj2" fmla="val 15615"/>
                <a:gd name="adj3" fmla="val 19768"/>
                <a:gd name="adj4" fmla="val 4058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2533" y="13312"/>
              <a:ext cx="5912" cy="10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Tone Mapping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22533" y="15321"/>
              <a:ext cx="5912" cy="108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LDR Render Target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 rot="5400000">
              <a:off x="25122" y="14747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 rot="5400000">
              <a:off x="25028" y="12551"/>
              <a:ext cx="926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1681" y="11671"/>
              <a:ext cx="2254" cy="103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Bloom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降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/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升采样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2567285" y="4503420"/>
            <a:ext cx="10708005" cy="3733165"/>
            <a:chOff x="19791" y="7092"/>
            <a:chExt cx="16863" cy="5879"/>
          </a:xfrm>
        </p:grpSpPr>
        <p:sp>
          <p:nvSpPr>
            <p:cNvPr id="13" name="文本框 12"/>
            <p:cNvSpPr txBox="1"/>
            <p:nvPr/>
          </p:nvSpPr>
          <p:spPr>
            <a:xfrm>
              <a:off x="27929" y="8590"/>
              <a:ext cx="8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</a:rPr>
                <a:t>...</a:t>
              </a:r>
            </a:p>
          </p:txBody>
        </p:sp>
        <p:sp>
          <p:nvSpPr>
            <p:cNvPr id="14" name="左大括号 13"/>
            <p:cNvSpPr/>
            <p:nvPr/>
          </p:nvSpPr>
          <p:spPr>
            <a:xfrm rot="16200000">
              <a:off x="23304" y="7494"/>
              <a:ext cx="900" cy="7925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左大括号 16"/>
            <p:cNvSpPr/>
            <p:nvPr/>
          </p:nvSpPr>
          <p:spPr>
            <a:xfrm rot="16200000">
              <a:off x="32242" y="7494"/>
              <a:ext cx="900" cy="7925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1573" y="12149"/>
              <a:ext cx="49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Down Sample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04" y="12149"/>
              <a:ext cx="45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Up Sample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9791" y="7097"/>
              <a:ext cx="3567" cy="35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3571" y="7954"/>
              <a:ext cx="1853" cy="185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5637" y="8404"/>
              <a:ext cx="952" cy="9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6802" y="8645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 flipV="1">
              <a:off x="27485" y="8765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>
              <a:stCxn id="31" idx="1"/>
              <a:endCxn id="31" idx="3"/>
            </p:cNvCxnSpPr>
            <p:nvPr/>
          </p:nvCxnSpPr>
          <p:spPr>
            <a:xfrm>
              <a:off x="19791" y="8881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31" idx="0"/>
              <a:endCxn id="31" idx="2"/>
            </p:cNvCxnSpPr>
            <p:nvPr/>
          </p:nvCxnSpPr>
          <p:spPr>
            <a:xfrm>
              <a:off x="21575" y="7097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22491" y="7096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651" y="7096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9791" y="980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9792" y="7954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23553" y="8871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4493" y="7958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2033" y="710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2949" y="7101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21109" y="7101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20212" y="710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9791" y="9360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9791" y="1028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9792" y="8434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9792" y="7525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24969" y="7953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24031" y="7953"/>
              <a:ext cx="7" cy="18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23573" y="9336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23557" y="8434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25637" y="8890"/>
              <a:ext cx="972" cy="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6116" y="8387"/>
              <a:ext cx="14" cy="9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组合 82"/>
            <p:cNvGrpSpPr/>
            <p:nvPr/>
          </p:nvGrpSpPr>
          <p:grpSpPr>
            <a:xfrm>
              <a:off x="29174" y="7092"/>
              <a:ext cx="7480" cy="3572"/>
              <a:chOff x="10473" y="2498"/>
              <a:chExt cx="7480" cy="3572"/>
            </a:xfrm>
          </p:grpSpPr>
          <p:sp>
            <p:nvSpPr>
              <p:cNvPr id="58" name="矩形 57"/>
              <p:cNvSpPr/>
              <p:nvPr/>
            </p:nvSpPr>
            <p:spPr>
              <a:xfrm rot="10800000">
                <a:off x="14387" y="250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 rot="10800000">
                <a:off x="12321" y="336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 rot="10800000">
                <a:off x="11156" y="3811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 rot="10800000">
                <a:off x="10473" y="4052"/>
                <a:ext cx="470" cy="47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2" name="直接连接符 61"/>
              <p:cNvCxnSpPr>
                <a:stCxn id="58" idx="1"/>
                <a:endCxn id="58" idx="3"/>
              </p:cNvCxnSpPr>
              <p:nvPr/>
            </p:nvCxnSpPr>
            <p:spPr>
              <a:xfrm rot="10800000">
                <a:off x="14387" y="428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8" idx="0"/>
                <a:endCxn id="58" idx="2"/>
              </p:cNvCxnSpPr>
              <p:nvPr/>
            </p:nvCxnSpPr>
            <p:spPr>
              <a:xfrm rot="10800000">
                <a:off x="16170" y="250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rot="10800000">
                <a:off x="15254" y="2504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rot="10800000">
                <a:off x="17094" y="2504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rot="10800000">
                <a:off x="14387" y="33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rot="10800000">
                <a:off x="14386" y="52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rot="10800000">
                <a:off x="12311" y="428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rot="10800000">
                <a:off x="13252" y="3387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rot="10800000">
                <a:off x="15712" y="249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rot="10800000">
                <a:off x="14796" y="2499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10800000">
                <a:off x="16636" y="2499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10800000">
                <a:off x="17533" y="249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10800000">
                <a:off x="14387" y="38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10800000">
                <a:off x="14387" y="28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10800000">
                <a:off x="14386" y="47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10800000">
                <a:off x="14386" y="5642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10800000">
                <a:off x="12776" y="3392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rot="10800000" flipH="1">
                <a:off x="13707" y="3383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rot="10800000">
                <a:off x="12291" y="3822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rot="10800000">
                <a:off x="12307" y="4724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rot="10800000">
                <a:off x="11136" y="4273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rot="10800000">
                <a:off x="11615" y="3831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矩形 108"/>
            <p:cNvSpPr/>
            <p:nvPr/>
          </p:nvSpPr>
          <p:spPr>
            <a:xfrm flipV="1">
              <a:off x="28730" y="8746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文本框 85"/>
          <p:cNvSpPr txBox="1"/>
          <p:nvPr/>
        </p:nvSpPr>
        <p:spPr>
          <a:xfrm>
            <a:off x="16580168" y="9283065"/>
            <a:ext cx="269811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降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/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升采样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降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/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升采样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2129770" y="3112770"/>
            <a:ext cx="11929745" cy="6645910"/>
            <a:chOff x="19102" y="4902"/>
            <a:chExt cx="18787" cy="10466"/>
          </a:xfrm>
        </p:grpSpPr>
        <p:sp>
          <p:nvSpPr>
            <p:cNvPr id="2" name="矩形 1"/>
            <p:cNvSpPr/>
            <p:nvPr/>
          </p:nvSpPr>
          <p:spPr>
            <a:xfrm>
              <a:off x="33535" y="5336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flipV="1">
              <a:off x="34254" y="5456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5509" y="7542"/>
              <a:ext cx="3567" cy="3572"/>
              <a:chOff x="6925" y="2322"/>
              <a:chExt cx="3567" cy="357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6925" y="232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5" idx="1"/>
                <a:endCxn id="5" idx="3"/>
              </p:cNvCxnSpPr>
              <p:nvPr/>
            </p:nvCxnSpPr>
            <p:spPr>
              <a:xfrm>
                <a:off x="6925" y="41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5" idx="0"/>
                <a:endCxn id="5" idx="2"/>
              </p:cNvCxnSpPr>
              <p:nvPr/>
            </p:nvCxnSpPr>
            <p:spPr>
              <a:xfrm>
                <a:off x="8709" y="232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962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778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6925" y="50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6926" y="31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9167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008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824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7346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6925" y="4586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6925" y="55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26" y="36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926" y="2751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>
              <a:off x="30175" y="6129"/>
              <a:ext cx="1890" cy="1853"/>
              <a:chOff x="10687" y="3179"/>
              <a:chExt cx="1890" cy="1853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0705" y="318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7" name="直接连接符 86"/>
              <p:cNvCxnSpPr/>
              <p:nvPr/>
            </p:nvCxnSpPr>
            <p:spPr>
              <a:xfrm>
                <a:off x="10687" y="409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11627" y="3184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12097" y="3179"/>
                <a:ext cx="6" cy="18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11165" y="3179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V="1">
                <a:off x="10707" y="4545"/>
                <a:ext cx="1870" cy="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0691" y="3660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/>
            <p:cNvGrpSpPr/>
            <p:nvPr/>
          </p:nvGrpSpPr>
          <p:grpSpPr>
            <a:xfrm>
              <a:off x="32314" y="5483"/>
              <a:ext cx="972" cy="969"/>
              <a:chOff x="12771" y="3613"/>
              <a:chExt cx="972" cy="969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12771" y="3630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>
                <a:off x="12771" y="4116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13250" y="3613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矩形 96"/>
            <p:cNvSpPr/>
            <p:nvPr/>
          </p:nvSpPr>
          <p:spPr>
            <a:xfrm>
              <a:off x="33912" y="6028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27997" y="11796"/>
              <a:ext cx="3567" cy="3572"/>
              <a:chOff x="6925" y="2322"/>
              <a:chExt cx="3567" cy="3572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6925" y="232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0" name="直接连接符 99"/>
              <p:cNvCxnSpPr>
                <a:stCxn id="99" idx="1"/>
                <a:endCxn id="99" idx="3"/>
              </p:cNvCxnSpPr>
              <p:nvPr/>
            </p:nvCxnSpPr>
            <p:spPr>
              <a:xfrm>
                <a:off x="6925" y="41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99" idx="0"/>
                <a:endCxn id="99" idx="2"/>
              </p:cNvCxnSpPr>
              <p:nvPr/>
            </p:nvCxnSpPr>
            <p:spPr>
              <a:xfrm>
                <a:off x="8709" y="232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962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778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6925" y="50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6926" y="31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167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1008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824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7346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6925" y="4586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6925" y="55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6926" y="36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926" y="2751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组合 114"/>
            <p:cNvGrpSpPr/>
            <p:nvPr/>
          </p:nvGrpSpPr>
          <p:grpSpPr>
            <a:xfrm>
              <a:off x="31344" y="9284"/>
              <a:ext cx="1890" cy="1853"/>
              <a:chOff x="10687" y="3179"/>
              <a:chExt cx="1890" cy="1853"/>
            </a:xfrm>
          </p:grpSpPr>
          <p:sp>
            <p:nvSpPr>
              <p:cNvPr id="116" name="矩形 115"/>
              <p:cNvSpPr/>
              <p:nvPr/>
            </p:nvSpPr>
            <p:spPr>
              <a:xfrm>
                <a:off x="10705" y="318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7" name="直接连接符 116"/>
              <p:cNvCxnSpPr/>
              <p:nvPr/>
            </p:nvCxnSpPr>
            <p:spPr>
              <a:xfrm>
                <a:off x="10687" y="409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11627" y="3184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flipH="1">
                <a:off x="12097" y="3179"/>
                <a:ext cx="6" cy="18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 flipH="1">
                <a:off x="11165" y="3179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 flipV="1">
                <a:off x="10707" y="4545"/>
                <a:ext cx="1870" cy="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10691" y="3660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组合 122"/>
            <p:cNvGrpSpPr/>
            <p:nvPr/>
          </p:nvGrpSpPr>
          <p:grpSpPr>
            <a:xfrm>
              <a:off x="33006" y="7000"/>
              <a:ext cx="972" cy="969"/>
              <a:chOff x="12771" y="3613"/>
              <a:chExt cx="972" cy="969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12771" y="3630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5" name="直接连接符 124"/>
              <p:cNvCxnSpPr/>
              <p:nvPr/>
            </p:nvCxnSpPr>
            <p:spPr>
              <a:xfrm>
                <a:off x="12771" y="4116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3250" y="3613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右大括号 126"/>
            <p:cNvSpPr/>
            <p:nvPr/>
          </p:nvSpPr>
          <p:spPr>
            <a:xfrm rot="5400000">
              <a:off x="34010" y="5586"/>
              <a:ext cx="120" cy="6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右大括号 127"/>
            <p:cNvSpPr/>
            <p:nvPr/>
          </p:nvSpPr>
          <p:spPr>
            <a:xfrm rot="5400000">
              <a:off x="33374" y="6136"/>
              <a:ext cx="236" cy="128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右大括号 128"/>
            <p:cNvSpPr/>
            <p:nvPr/>
          </p:nvSpPr>
          <p:spPr>
            <a:xfrm rot="5400000">
              <a:off x="31740" y="7479"/>
              <a:ext cx="1121" cy="2370"/>
            </a:xfrm>
            <a:prstGeom prst="rightBrace">
              <a:avLst>
                <a:gd name="adj1" fmla="val 8333"/>
                <a:gd name="adj2" fmla="val 50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右大括号 129"/>
            <p:cNvSpPr/>
            <p:nvPr/>
          </p:nvSpPr>
          <p:spPr>
            <a:xfrm rot="5400000">
              <a:off x="29483" y="8919"/>
              <a:ext cx="641" cy="5021"/>
            </a:xfrm>
            <a:prstGeom prst="rightBrace">
              <a:avLst>
                <a:gd name="adj1" fmla="val 8333"/>
                <a:gd name="adj2" fmla="val 50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9102" y="9284"/>
              <a:ext cx="6074" cy="60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5510" y="6770"/>
              <a:ext cx="386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Setup 1/4</a:t>
              </a: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31591" y="5700"/>
              <a:ext cx="62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1/8</a:t>
              </a: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32532" y="5066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1/16</a:t>
              </a: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3378" y="4902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1/32</a:t>
              </a: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3993" y="5066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1/64</a:t>
              </a: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9895" y="8400"/>
              <a:ext cx="448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Scene Color</a:t>
              </a: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33993" y="7000"/>
              <a:ext cx="245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Up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34382" y="6028"/>
              <a:ext cx="1340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/>
                  </a:solidFill>
                </a:rPr>
                <a:t>Bloom Up</a:t>
              </a: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33229" y="9289"/>
              <a:ext cx="245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Up</a:t>
              </a: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31591" y="11856"/>
              <a:ext cx="629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Sun Merge + </a:t>
              </a:r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Bloom Up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42" name="加号 141"/>
            <p:cNvSpPr/>
            <p:nvPr/>
          </p:nvSpPr>
          <p:spPr>
            <a:xfrm>
              <a:off x="26115" y="12997"/>
              <a:ext cx="1178" cy="1178"/>
            </a:xfrm>
            <a:prstGeom prst="mathPlu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等于号 142"/>
            <p:cNvSpPr/>
            <p:nvPr/>
          </p:nvSpPr>
          <p:spPr>
            <a:xfrm>
              <a:off x="32184" y="12994"/>
              <a:ext cx="1170" cy="1170"/>
            </a:xfrm>
            <a:prstGeom prst="mathEqual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33435" y="13235"/>
              <a:ext cx="439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Bloomed Scene</a:t>
              </a:r>
            </a:p>
          </p:txBody>
        </p:sp>
      </p:grpSp>
      <p:sp>
        <p:nvSpPr>
          <p:cNvPr id="146" name="文本框 145"/>
          <p:cNvSpPr txBox="1"/>
          <p:nvPr/>
        </p:nvSpPr>
        <p:spPr>
          <a:xfrm>
            <a:off x="16588106" y="10254615"/>
            <a:ext cx="291338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升采样流程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513715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ToneMapping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映射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HDR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到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LDR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395960" y="3095625"/>
            <a:ext cx="8786495" cy="6340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3149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边缘提取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边缘提取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颜色变化的连续性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Sobel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算子（一阶微分）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laplace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算子（二阶微分）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0411441" y="5404486"/>
          <a:ext cx="2632710" cy="2541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20"/>
                <a:gridCol w="915670"/>
                <a:gridCol w="896620"/>
              </a:tblGrid>
              <a:tr h="905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8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843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2929236" y="3628391"/>
          <a:ext cx="552069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9183985" y="6171565"/>
            <a:ext cx="98107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6909098" y="9617710"/>
            <a:ext cx="1929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laplace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算子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3149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边缘提取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边缘提取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颜色值变化幅度大的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地方为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边缘保留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变化很小或者无变化的地方剔除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5493366" y="3947161"/>
          <a:ext cx="552069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6701771" y="9965690"/>
            <a:ext cx="25908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滤波器计算结果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9" name="The Picture slide"/>
          <p:cNvSpPr txBox="1"/>
          <p:nvPr/>
        </p:nvSpPr>
        <p:spPr>
          <a:xfrm>
            <a:off x="1911985" y="3669030"/>
            <a:ext cx="9738360" cy="3656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基于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Stencil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进行描边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引擎扩展的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Depth Stencil Pass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获取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CustomStencil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的绘制结果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使用边缘检测算法检测边缘，然后给颜色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310870" y="1957070"/>
            <a:ext cx="9410700" cy="81591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567661" y="10265410"/>
            <a:ext cx="461264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使用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Custom Stencil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描边效果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51518" y="2070735"/>
            <a:ext cx="743267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4383024" y="3458460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预习材料</a:t>
            </a:r>
          </a:p>
        </p:txBody>
      </p:sp>
      <p:sp>
        <p:nvSpPr>
          <p:cNvPr id="10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he Picture slide"/>
          <p:cNvSpPr txBox="1"/>
          <p:nvPr/>
        </p:nvSpPr>
        <p:spPr>
          <a:xfrm>
            <a:off x="2724785" y="4942205"/>
            <a:ext cx="11130280" cy="50876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游戏中的</a:t>
            </a:r>
            <a:r>
              <a:rPr lang="en-US" altLang="zh-CN" sz="2800" b="0" dirty="0" err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PostProcessing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(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后处理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)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谈谈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游戏中常见的后处理技术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5"/>
              </a:rPr>
              <a:t>高品质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5"/>
              </a:rPr>
              <a:t>后处理：十种图像模糊算法的总结与实现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高品质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后处理：十种故障艺术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(Glitch Art)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算法的总结与实现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Bloom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是什么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err="1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8"/>
              </a:rPr>
              <a:t>HDR,ToneMapping,Bloom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8"/>
              </a:rPr>
              <a:t>之间的关系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9"/>
              </a:rPr>
              <a:t>Unreal 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9"/>
              </a:rPr>
              <a:t>Engine 4 Documentation Post Process </a:t>
            </a: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9"/>
              </a:rPr>
              <a:t>Effects</a:t>
            </a: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835" y="307848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70064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UE5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788933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Depth/Stencil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开启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Depth Stencil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，并设置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r.CustomDepth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3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给使用者扩展的一个渲染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，会执行一个自定义数值的渲染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开发者可在运行时逻辑，或者地图场景中设置自定义的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Depth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或者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Stencil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开启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 Visualization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预览该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stencil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绘制结果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984221" y="12299950"/>
            <a:ext cx="38608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 Visualization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预览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0800" y="1213485"/>
            <a:ext cx="10591800" cy="5114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4135" y="7567930"/>
            <a:ext cx="10578465" cy="4524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83941" y="6432550"/>
            <a:ext cx="319024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开启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Custom Stencil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70064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UE5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54724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边缘检测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 Volumn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及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Material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设置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采样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Stencil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的渲染结果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比较相邻两个像素的值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不相同：物体边缘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相同：非物体边缘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793279" y="11108055"/>
            <a:ext cx="4215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的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Outline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2610" y="5676900"/>
            <a:ext cx="10710545" cy="5344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2930" y="2648585"/>
            <a:ext cx="5609590" cy="1402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2610" y="2659380"/>
            <a:ext cx="5100320" cy="14001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856144" y="4220845"/>
            <a:ext cx="4088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 Material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设置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4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967702" y="4183930"/>
            <a:ext cx="12700000" cy="57492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基础作业</a:t>
            </a:r>
            <a:r>
              <a:rPr 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：</a:t>
            </a: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修改渲染管线为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HDR</a:t>
            </a: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+mn-ea"/>
              </a:rPr>
              <a:t>添加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  <a:sym typeface="+mn-ea"/>
              </a:rPr>
              <a:t>ToneMapping</a:t>
            </a:r>
            <a:endParaRPr lang="en-US" altLang="zh-CN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添加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Bloom</a:t>
            </a: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效果</a:t>
            </a: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进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阶作业：</a:t>
            </a:r>
            <a:endParaRPr lang="en-US" altLang="zh-CN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42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其他几种后处理技术任选一中实现</a:t>
            </a:r>
            <a:endParaRPr lang="en-US" altLang="zh-CN" sz="42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endParaRPr lang="zh-CN" sz="28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948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作业</a:t>
            </a:r>
            <a:r>
              <a:rPr lang="en-US" sz="6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sz="6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en-US" sz="6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sz="6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3969372" y="386276"/>
            <a:ext cx="2626729" cy="26836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 process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第一部分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45653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简单理解：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相机拍照功能中的各种滤镜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相机拍出的实景照片基础上处理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其他行业的后处理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预处理，处理，后处理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 descr="20220111-1545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7060" y="2355850"/>
            <a:ext cx="12327890" cy="6422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24683" y="893254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手机相机拍照的滤镜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8815" y="0"/>
            <a:ext cx="12275185" cy="69297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8815" y="6930390"/>
            <a:ext cx="12275185" cy="6785610"/>
          </a:xfrm>
          <a:prstGeom prst="rect">
            <a:avLst/>
          </a:prstGeom>
        </p:spPr>
      </p:pic>
      <p:sp>
        <p:nvSpPr>
          <p:cNvPr id="18" name="The Picture slide"/>
          <p:cNvSpPr txBox="1"/>
          <p:nvPr/>
        </p:nvSpPr>
        <p:spPr>
          <a:xfrm>
            <a:off x="1911985" y="3669030"/>
            <a:ext cx="9738360" cy="6056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图形渲染中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渲染管线中的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PrePass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BasePass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渲染中的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Main Pass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渲染结果的基础上进行视觉效果的叠加，以达到理想的画面效果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比如模糊，光栅效果（右侧图示）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54732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实现：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在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上做图像处理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通过图形渲染管线向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发送处理的指令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渲染管线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绘制全屏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三角形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Pixel Shader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的过程执行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3569315" y="2045335"/>
            <a:ext cx="8898255" cy="8128635"/>
            <a:chOff x="19951" y="2439"/>
            <a:chExt cx="16145" cy="12801"/>
          </a:xfrm>
        </p:grpSpPr>
        <p:sp>
          <p:nvSpPr>
            <p:cNvPr id="8" name="文本框 7"/>
            <p:cNvSpPr txBox="1"/>
            <p:nvPr/>
          </p:nvSpPr>
          <p:spPr>
            <a:xfrm>
              <a:off x="24159" y="14402"/>
              <a:ext cx="9242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绘制全屏三角形</a:t>
              </a:r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20869" y="3261"/>
              <a:ext cx="13414" cy="8913"/>
            </a:xfrm>
            <a:prstGeom prst="rtTriangle">
              <a:avLst/>
            </a:prstGeom>
            <a:solidFill>
              <a:schemeClr val="lt1">
                <a:alpha val="9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 sz="7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951" y="12507"/>
              <a:ext cx="20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(-3,-1)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401" y="12507"/>
              <a:ext cx="154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(1,-1)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4283" y="2439"/>
              <a:ext cx="157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(1,3)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727" y="6853"/>
              <a:ext cx="17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(-1,1)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305" y="12507"/>
              <a:ext cx="280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(-1,-1)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4430" y="6558"/>
              <a:ext cx="166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(1,1)</a:t>
              </a:r>
            </a:p>
          </p:txBody>
        </p:sp>
        <p:pic>
          <p:nvPicPr>
            <p:cNvPr id="23" name="图片 22" descr="uv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65" y="7675"/>
              <a:ext cx="6718" cy="4499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721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Helvetica Light"/>
              </a:rPr>
              <a:t>后处理在渲染中的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Helvetica Light"/>
              </a:rPr>
              <a:t>流程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478530"/>
            <a:ext cx="9738360" cy="93656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lvl="0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移动管线流程的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：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PrePass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MobileBasePass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Distortion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SunMask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BloomSetup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DepthOfField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EyeAdaptation</a:t>
            </a: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SunMerge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3836650" y="2677795"/>
            <a:ext cx="8032750" cy="7995285"/>
            <a:chOff x="21790" y="4217"/>
            <a:chExt cx="12650" cy="12591"/>
          </a:xfrm>
        </p:grpSpPr>
        <p:sp>
          <p:nvSpPr>
            <p:cNvPr id="2" name="矩形 1"/>
            <p:cNvSpPr/>
            <p:nvPr/>
          </p:nvSpPr>
          <p:spPr>
            <a:xfrm>
              <a:off x="21790" y="5922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PrePass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21790" y="7807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MobileBasePass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1790" y="9797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PostProcess</a:t>
              </a:r>
            </a:p>
          </p:txBody>
        </p:sp>
        <p:cxnSp>
          <p:nvCxnSpPr>
            <p:cNvPr id="6" name="直接箭头连接符 5"/>
            <p:cNvCxnSpPr>
              <a:endCxn id="2" idx="0"/>
            </p:cNvCxnSpPr>
            <p:nvPr/>
          </p:nvCxnSpPr>
          <p:spPr>
            <a:xfrm>
              <a:off x="24405" y="4217"/>
              <a:ext cx="33" cy="170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直接箭头连接符 12"/>
            <p:cNvCxnSpPr>
              <a:endCxn id="4" idx="0"/>
            </p:cNvCxnSpPr>
            <p:nvPr/>
          </p:nvCxnSpPr>
          <p:spPr>
            <a:xfrm flipH="1">
              <a:off x="24438" y="6737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直接箭头连接符 14"/>
            <p:cNvCxnSpPr/>
            <p:nvPr/>
          </p:nvCxnSpPr>
          <p:spPr>
            <a:xfrm flipH="1">
              <a:off x="24415" y="8693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" name="矩形 24"/>
            <p:cNvSpPr/>
            <p:nvPr/>
          </p:nvSpPr>
          <p:spPr>
            <a:xfrm>
              <a:off x="28905" y="8085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Distortion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>
              <a:off x="24393" y="10683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矩形 26"/>
            <p:cNvSpPr/>
            <p:nvPr/>
          </p:nvSpPr>
          <p:spPr>
            <a:xfrm>
              <a:off x="28905" y="9044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SunMask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28905" y="1003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BloomSetUp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28905" y="11015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DepthOfField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28905" y="11974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Bloom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8905" y="1296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EyeAdaptation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8905" y="1397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SunMerge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28710" y="7620"/>
              <a:ext cx="5730" cy="7590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34" name="右箭头 33"/>
            <p:cNvSpPr/>
            <p:nvPr/>
          </p:nvSpPr>
          <p:spPr>
            <a:xfrm>
              <a:off x="27180" y="9930"/>
              <a:ext cx="1410" cy="510"/>
            </a:xfrm>
            <a:prstGeom prst="rightArrow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393" y="15970"/>
              <a:ext cx="8022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Mobile Render 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后处理流程</a:t>
              </a:r>
            </a:p>
          </p:txBody>
        </p:sp>
      </p:grp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8688705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常见的后处理效果</a:t>
            </a:r>
          </a:p>
        </p:txBody>
      </p:sp>
      <p:pic>
        <p:nvPicPr>
          <p:cNvPr id="8" name="C9F754DE-2CAD-44b6-B708-469DEB6407EB-1" descr="qt_te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680" y="2651740"/>
            <a:ext cx="14371320" cy="7304425"/>
          </a:xfrm>
          <a:prstGeom prst="rect">
            <a:avLst/>
          </a:prstGeom>
        </p:spPr>
      </p:pic>
      <p:sp>
        <p:nvSpPr>
          <p:cNvPr id="9" name="The Picture slide"/>
          <p:cNvSpPr txBox="1"/>
          <p:nvPr/>
        </p:nvSpPr>
        <p:spPr>
          <a:xfrm>
            <a:off x="1911985" y="3669030"/>
            <a:ext cx="9738360" cy="45643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常见的后处理效果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UV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相机效果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屏幕空间技术</a:t>
            </a: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图像采样和计算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89758" y="1014095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PP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715,&quot;width&quot;:7920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82a45c6-228e-445a-8fff-ba83ea562981}"/>
  <p:tag name="TABLE_RECT" val="144*225*85.5*59"/>
  <p:tag name="TABLE_EMPHASIZE_COLOR" val="16736824"/>
  <p:tag name="TABLE_ONEKEY_SKIN_IDX" val="3"/>
  <p:tag name="TABLE_SKINIDX" val="2"/>
  <p:tag name="TABLE_COLORIDX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a622aac-a932-49ef-806e-c96785780c9f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5ba4793-b900-4c84-be9a-c2947442303c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20,&quot;width&quot;:8790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67.716535433071,&quot;width&quot;:2267.71653543307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xMTE4NDc1MTM4NTEiLAogICAiR3JvdXBJZCIgOiAiNDE4NDkzMzkiLAogICAiSW1hZ2UiIDogImlWQk9SdzBLR2dvQUFBQU5TVWhFVWdBQUNVTUFBQVMxQ0FZQUFBQ0xBMWpoQUFBQUNYQklXWE1BQUFzVEFBQUxFd0VBbXB3WUFBQWdBRWxFUVZSNG5PemRlVlRVWmYvLzhkZXdneXZnaWxKS3Jsa3VxYm0xdUVSbWkzbGJabTZaV2xGcXVXU0twVm1ab2pjdXFXaHVvWlZncVdXQkpVSXU1WTBMWlFvdWFaaWFtSW9vb3JJek1MOC8rREZmUm1aZ05DdkQ1K01jeisxYzEvVzVQdGZGY0ovVHFkZDV2dzBtazhra0FBQUFBQUFBQUFBQUFBQUFBTGdKR0F3R3cvVSs2M0FqRHdJQUFBQUFBQUFBQUFBQUFBQUEveFR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lCYlJtcHFxbkp5Y216T1oyVmw2ZUxGaTNidGxaMmRYZWFheE1SRUxWcTBTSm1abWFXdU01bE1pbzZPVm01dXJsM3Z0bGRpWXFLKy9QSkxxM2YrNVpkZmxKYVdWbUk4TnpkWCtmbjVWdmM3ZVBDZzFxNWRhL045SjArZTFPclZxKzA2VzFaV2xyS3lzdXhhKzJjdFdyUkl1M2J0K2x2ZUJlQ2Y1ZlJQSHdBQUFBQUFBQUFBQUFBQWdMOUwzNzU5OWRKTEw2bFBuejVXNThQQ3d2VDU1NThySmlhbTFIMkNnNE4xOHVSSnpaMDdWMDVPdHYvVCs4bVRKN1YrL1hvOSsreXo4dkR3c0xudXlKRWptalZybG43NjZTZTkrZWFiVnRlWVRDWmR2bnhaRnk1YzBMbHo1NVNjbkt5elo4L3Fqei8rVUZKU2tqdzhQTFJ3NFVLTFo3WnQyNlp2dnZsR3ZYcjFzaGcvZCs2Y1JvOGVyVWNlZVVSanhveXhlTWRqanoybXA1NTZTaSsvL0hLSk04VEZ4U2s4UE56bXorL25uMzlXYUdpbzJyWnRxd1lOR3RpOHJ5UnQzYnBWSVNFaFdyMTZ0YXBVcVNKSlNrdExVMXhjWEtuUEZkZXBVeWRWcUZEQi9Ibmp4bzN5OC9OVDQ4YU5MZGF0WDc5ZUxpNHVhdCsrdmQxN0EvaDNJZ3dGQUFBQUFBQUFBQUFBQUVBeEJvT2h6RFhObWpWVGRIUzBQdnJvSXdVRUJDZ2pJOE5xaU9mUW9VT1NwQjA3ZGxpRWRvcTBidDFhbFN0WFZwTW1UZFMvZjMrRmhZWHBqanZ1VU4rK2ZjMXIxcTlmcjlXclYrdnk1Y3NsS2paVnFWSkZQajQrYXRLa2lXNjc3YllTK3lja0pLaEZpeFp5Y0hCUVFrS0M5dS9mcndFREJxaEdqUnA2NktHSHRISGpSajM1NUpQeTgvTzc1cCtCTlQxNjlOREhIMytzZGV2V0tUQXdzTlMxOGZIeGF0MjZ0VGtJSlVtblRwMVNjSEN3M2U5cjJyU3B4YzkxenB3NTZ0dTNiNGt3bENRZFAzNWMwZEhSVnZlcFVLR0NPblhxWlBkN0pTa3ZMMDhUSmt6UXhZc1hGUklTWXZYN0xjN2YzNy9VK1ppWUdLV21wbXJvMEtIS3lNalE1TW1UOWNBREQ1UllkK25TSlEwWk1rVHA2ZW1hTTJlTzdycnJyaEpyamh3NW9wRWpSMHFTWnN5WW9kYXRXOXQxcCt0OVRwSXlNek0xY3VSSVZhcFVTY0hCd1hKeGNiSDdXZUJHSWd3RkFBQUFBQUFBQUFBQUFMaGw1ZVhseVdReW1UOFhGQlRJWURDVWFGZm42T2dvUjBkSDgrZEhIMzFVc2JHeCt1S0xMM1R2dmZmSzA5TlQwNmRQdC9tZWVmUG1XUjJmUDMrK0tsZXVMRWthTkdpUTl1N2RxOURRVURWcTFFaXRXcldTVkZndDZlTEZpM3J1dWVmazVlV2w2dFdycTBhTkdxcFpzNmJjM2QxdHZqTTFOVlZIamh6UjZOR2pKVWw3OXV4UmVIaTRCZ3dZSUVrYU9IQ2dObS9lckNWTGxtam16Sm1TWkE1Yk9UZzQyTnkzdUxpNE9KMDdkODVpN0k0NzdsRFZxbFcxWWNPR0V1c2ZmL3h4U1pMUmFGUmNYSnpTMDlNdFFrSkY1NWcvZjc2YU5tMXE4NzAvL3ZpanpRcGFwWjNWVnRVcFgxL2ZhdzVETFY2OFdJY09IYklyQ0ZYRXljbEpqejc2cU0xNUx5OHZEUjA2VkFzV0xORFNwVXZWdm4zN0VxR2laY3VXNmNxVkszcjg4Y2V0QnFFa0tTb3F5dnozVFpzMjJSMXF1dDduSk1uRHcwT1RKazNTaUJFanRIRGhRb3VLWThEZmlUQVVBQUFBQUFBQUFBQUFBT0NXY3VMRUNXM2R1bFZkdW5UUmtDRkRsSnljWEdMTlk0ODladkc1Zi8vK0dqSmtpTVhZNk5HajljSUxMMmpWcWxXYVBYdTIxZFo2bXpkdjFvd1pNL1Q1NTUvTHk4dXIxSE01T2pwcXdvUUptang1c3RYV2U0TUdEYkxuZW1iLys5Ly9aREtaMUtGREI2dnp0V3ZYVnJkdTNSUWRIYTBmZi94UmJkdTJsZEZvbENTTDl4ZXZldlg3Nzc5TEtteHhKMG5SMGRINjZhZWZTdXdkSHg5djlaMUZZYWpkdTNmTDFkVlZyNzMybXNXOHM3T3pwTUpRMnRWVnNJb3JIbUN6VjkrK2ZmWENDeTljODNQV0hEeDRVQkVSRWVyZHUzZVo3UUNMYzNKeTBxdXZ2bHJxbWllZWVFSXhNVEU2ZlBpdzFxMWJwLzc5KzF1OE56bzZXdDdlM2pidmtwT1RvNjFidDZwdTNickt5OHRUYkd5czB0UFRWYkZpeFZMZmU3M1BGZWZuNTZkZXZYcHAzYnAxNnRxMXExcTBhR0gzczhDTlFoZ0tBQUFBQUFBQUFBQUFBRkN1bVV3bURSbzB5RndoS1NFaFFkOTk5NTBxVjY2c2tTTkhLaXNyeTd3Mk9qcGErL2J0MC9qeDQ4MWp0aW8rVmE5ZVhlKysrNjRhTldva3FiRGEwZVhMbHkzV1pHUmtTQ3BzYlhZMWErRW9IeDhmTFYrKy9McmIxQlgzM1hmZlNaSThQVDF0cm5uMjJXZTFaY3NXSFRseXhDSU1WYndhVVVwS1NvbWZRZEZuYXdFd2UwUkVSTWpmMzE5ZHVuU3hHRDl3NElBa21iK3JtOVdLRlN2azdPeXNmdjM2M2ZDOURRYURSbzBhcFJFalJtajE2dFhxM3IyN3ZMMjlWVkJRb1BuejU4dGtNdW5WVjErMVdZMXErL2J0eXNqSTBLT1BQcXJjM0Z4OS9mWFgycng1czU1ODhzbFMzM3U5ejEzdDJXZWZWVVJFaEVKRFEyMVdSQVArU29TaEFBQUFBQUFBQUFBQUFBRGwydG16WjVXY25LeEtsU3BKa25yMjdLa2pSNDRvS0NoSVM1WXNrYmUzdDNsdFFrS0NYRnhjTEVJNnBiVy9hOW15cGNXekV5Wk1zTHJ1cFpkZUtqRm1LMGgwSTRKUWh3OGYxaSsvL0ZMbU9sOWZYNFdGaFptRFdkbloyWklrTnpjMzg1cDY5ZXFaejdwaXhRcUZoNGRmZHdoS2tuNzU1UmZ0M2J0WGp6enlpTVVabXpScFl2Nzc4ODgvTHg4ZkgvUG4wNmRQS3lrcFNlM2F0Wk1rSFR0MlRKOTk5cGtrbFdqSDk5dHZ2MWx0MFdkcnZMZ0hIbmpBM0xiUWx0OS8vMTN4OGZIcTBxV0xxbGF0V3VyYTY5V2dRUVAxNnRWTFgzNzVwWll2WDY0SkV5Wm8vZnIxT25ic21EcDE2bFJxUzcraVZuY1BQZlNRT2RRVUZSVlZacWpwZXArN1dwVXFWWFQvL2ZkcjgrYk5PbnIwNkRWVnpnSnVCTUpRQUFBQUFBQUFBQUFBQUlDYlhtWm1wdUxpNG5UMDZGR3JWWmFzNmRDaGd6cDI3S2pmZi85ZEJvTkJ2cjYrNXJteFk4ZnFvNDgrc2dqOVNGSnVicTY1VlpzdDBkSFJGbWZvMDZlUHhmeUhIMzZvV3JWcVNaSysvLzU3ZmZEQkIxcXhZb1U1T0xOcDB5WXRYcnpZdkg3Ly92MmFPbldxK2ZOVFR6Mmx2bjM3bG5pdnY3OS9XVmVXajQrUFB2NzRZMzM1NVpkbHJpMVN2RUpWWm1hbUpObXNPbVJMYVNHam90WjRSV3JXcktsdTNicVZDSmxGUkVTWS8zN1BQZmVvYWRPbTVzOWhZV0hhdkhtekFnTURKVW10V3JWU2t5Wk5WSzFhdFJMVmgzNzY2U2VycmZ0c2pSZlh0R25UTXNOUTI3ZHZseVIxN05peDFIVi8xdURCZzdWOSszWnQzcnhaL3Y3Kyt1U1RUK1RoNFZGcW03MHpaODRvSVNGQjllclZrNStmbnlTcGJ0MjZPbnIwYUtuQnBPdDl6cGFPSFR0cTgrYk5pbzJOSlF5RnZ4MWhLQUFBQUFBQUFBQUFBQURBVFMweE1WRXhNVEhLejg5WDdkcTExYUJCQTRzMmJyWVVoWjhTRXhOVnUzWnRlWGg0bU9kc2hVcXlzckxrNnVwYTZyNXIxNjdWaVJNbnpKK3ZEa041ZUhpb1lzV0trdjZ2d2xMeHNhdjNyMWF0bWprdzlPbW5uNW9EU1VYeTh2TGs2T2hZb3JyVXpwMDd0Vy9mUHIzeXlpdm1zWW9WSytyNDhlUGF0bTJicWxhdHFyUzB0Rkx2Y3JXaU5uOWxCWUt1VmxvN3RLdkRVRjVlWGhvL2ZyeGF0R2loMmJObmEvbnk1WEp6YzdNSXB1M2V2VnRKU1VubXowZVBIcFZVR0VRcmJ1Zk9uV1ZXcVVwUFQ5ZkVpUlBWdlh2M0VtZVJwS1NrSkxtNXVhbDY5ZXFsN2xPa3FKVmZzMmJON0ZwL3ZUdzhQRFI4K0hDOSsrNjdtakpsaXJLenN6VnExQ2lMU21aWGk0cUtrc2xrMGtNUFBXUWU2OWF0bXo3KytHTkZSVVZwNU1pUk4vUTVXNHArTmtVL0srRHZSQmdLQUFBQUFBQUFBQUFBQUhEVFNreE1WRVJFaEJvMWFxU0hIbnBJN3U3dTE3eEhXbHFhUlF1MjBseTZkTWtpTkdYTnNtWExKRW1mZlBLSlB2MzAweEx6Wjg2Y1VYNSt2aVRwd29VTGtncmJ2R1ZrWkVpU0xsNjhhTEcrZHUzYWV1NjU1eVRKNm41WHJseFJ4WW9WMWJ0M2I0dnhsSlFVN2R1M3I4VDQ1TW1UNWUzdHJjNmRPMnZkdW5XbDN1VnFLU2twa2xScTRFYVMxcXhabyszYnQydjQ4T0htQ2s1OSsvYlZDeSs4WUY1VDFGTFBHb1BCWUs2VVZhTkdqUkxmYTFoWW1OWG5nb09ETFQ1WHFGQkJYYnQyMWFKRmk3UisvWHFyd2FpREJ3L3E4T0hEK3M5Ly9tTjF6NkZEaDZwTm16WUtDZ3F5Y1Z0TDF4cWVLaTQ3Tzl0cWhhOUJnd2FaZndlSzY5U3BrMnJXcktuazVHUjVlSGlvZS9mdU52YzJtVXlLaVltUndXQlExNjVkemVNUFBmU1FQdm5rRTIzWnNrVUJBUUVsS3A5ZDczT2w4ZmIybHJ1N3UvNzQ0dys3bndGdUZNSlFBQUFBQUFBQUFBQUFBSUNiVW1abXBtSmlZdFNvVVNNOThjUVQxNzNQcTYrK0twUEpWR0s4dExaelY4K0ZoNGNyUER4YzNicDFNN2RxczhYYS9KZ3hZK3c4YlVsbnpweFJ0V3JWN0Y3djRlR2hJVU9HWEZjUTVmang0NUtrT25YcW1NZXlzckswYjk4KzdkbXpSN0d4c1pJS2cwNzMzSE9QUll1OWE3RjE2MWI5OXR0dmtncmJ6ams3Tzh2VDA5TThIeG9hYXRIV01Dd3NUQ3RYcml5ekNwUTEzM3p6alNUcHpqdnZ2SzZ6WGkwdExjM2lyTmZDeWNsSmp6NzZhSWx4VzJHOWI3NzVSc25KeWZMMDlOVEZpeGUxWnMwYURSZ3d3T3JhSDMvOFVTa3BLV3Jac3FWRlVLdFdyVnBxMXF5WkRodzRvUC85NzMvcTBxWExEWG11TEpVclZ5NFIvQVArRG9TaEFBQUFBQUFBQUFBQUFBQTNwYmk0T09YbjUxdTA3cnBlQm9PaHhOallzV010UG1kbVptcng0c1dTcEM1ZHVxaFZxMVlsbnZIeDhiSDVqdHR2djExang0N1ZndzgrS0E4UEQyM1lzRUVMRml4UVFVR0JSbzhlclRadDJxaG16WnBLU2txeXUzMVlmbjYrRWhNVDFhRkRCN3ZXUzlMZ3dZTlZ1M1p0clZ5NXNzeTF5Y25KV3JObWpibGw0UDc5KytYajQyTnU2U2RKTzNiczBJd1pNK1RtNXFaS2xTcEpLbXdWV0h5TlpQMW5iTXYwNmRQTmZ5K3E5dFM4ZVhNOTlkUlRrbVJYRzBSNzdOeTVVenQzN3BRa2pSczNUcSsvL3JyVjcvVmE1T1hseWNucCt1SVdUazVPVnRzeldwT2NuS3lsUzVlcVlzV0ttamx6cGthTkdxWHc4SEE5K09DRHFsdTNib24xbXpadGtsUllqV3pLbENrV2MwV2hwRTJiTnBVSU5WM3ZjMlZ4ZEhTVTBXaThwbWVBRzRFd0ZBQUFBQUFBQUFBQUFBRGdwblQwNkZIVnJsMzd1bHJqMmFOSGp4NFduMy80NFFkSmhWV1J6cDgvWDJLK0xON2UzdXJSbzRlTVJxT1dMRm1pNk9obzllblRSNTkvL3JtV0wxK3VSWXNXcVhmdjN1clhyNS9kZXlja0pDZ3pNMVBObXplMyt4eWxCYmFLbUV3bWZmUE5OMXE2ZEtsY1hGejA2cXV2NnZ6NTh6cDQ4S0FlZSt3eGk3VjMzWFdYM24vL2ZiVnExVXBoWVdFS0R3KzNDRUxsNU9SSWtseGRYZTArWTB4TWpIYnQycVhKa3ljcklpTEMvQjF2MkxCQmtwU2JtMnUxY3RmVlk2VlZpb3FQajFkUVVKQThQVDBWR0Jpb1JZc1dhZno0OFhyODhjY1ZFQkFnTnpjM3U4OWJuTHU3dTdLenM2L3JXWHVaVENiTm1qVkxXVmxaR2pWcWxPclhyNitCQXdkcTJiSmwrdUNERHpScjFpeUw5WmN2WDlhT0hUc2tGYmJ4UzBwS3NycnZ6ei8vckhQbnpxbEdqUnAvNmpsN1pHVmxsZGx5RXZnckVJWUNBQUFBQUFBQUFBQUFBTnlVTGwyNnBBWU5Hdnh0Ny92NjY2OVZ2WHAxdmZqaWkzcm5uWGUwYjk4K3RXelo4cHIyT0hic21PYk1tYU9VbEJRRkJ3ZWIyODdObno5ZmtaR1JXcnQycmFLaW9qUjA2RkE5OHNnalpWWlQrdnJycitYbzZIaE5sYUhLY3ZyMGFjMlpNMGZ4OGZIeTgvUFQ2NisvTGtsYXYzNjlUQ2FUN3IvL2ZvdjFOV3ZXVk0yYU5XM3VkKzdjT1VtNjdwWjV4ZjN4eHgveThQQlFoUW9WSkVrQkFRRnExNjVkaVhVeE1URmF2WHExMVQyTVJxUFdyRm1qVHo3NVJLNnVycG95WllxYU5XdW1oUXNYYXZIaXhkcXdZWU4rL3ZsblRadzQwV1o3dXRKVXIxNWRTVWxKTWhxTjExMGhxaXdiTm16UXZuMzcxS1JKRTNNNHJYZnYzb3FLaWxKOGZMdzJidHhvRWFqNzdydnZaRFFhOWVDREQyclNwRWxXOTV3NmRhcCsrT0VIYmRxMFNZTUdEZnBUejVVbEx5OVBhV2xwcWwrLy9yVmNHN2doSFA3cEF3QUFBQUFBQUFBQUFBQUFZTXVOYXBkV2xwMDdkeW9oSVVFOWUvWlV4NDRkVmFkT0hjMmJOOC91Q2tDcHFhbGFzR0NCaGc4ZnJ2ejhmTTJmUDE5K2ZuN20rUW9WS21qNDhPSDY4TU1QVmF0V0xjMlpNMGNqUjQ0c3RZMVlmSHk4WW1OajFibHpaM2w2ZXY3cE82YW5wMHVTWG5ycEpSMDhlRkRQUGZlY0ZpNWNxRWFOR3VuVXFWTmF2MzY5Sk9tTEw3NlF5V1N5ZTkrRWhBUkpVc09HRFV0ZDkvMzMzK3ZiYjcrMU9yZHQyellkUDM1Y2h3OGYxdTIzMzI0ZTkvYjJscSt2YjRrL1ZhdFd0YnBQWEZ5Y2hnd1pvaFVyVnNqSHgwZHo1c3hSczJiTkpCVldyaG8xYXBRQ0F3TjE0Y0lGalI0OVdzZU9IYlA3bmtYOC9QeFVVRkNnRXlkT1hQT3o5a2hPVHRheVpjdms0T0NnMGFOSG13Tnp4VnZzTFYyNjFOekNUcEtpb3FJa3FkU1dra1hocVUyYk5wbS8zK3Q5cml5Ly9mYWJUQ2JUM3hwbUJJb1FoZ0lBQUFBQUFBQUFBQUFBM05KU1VsSTBaODRjVmF0V1RiMTY5WkxCWU5DTEw3Nm9VNmRPS1Nnb1NQbjUrU1dlS1NnbzBOR2pSeVVWdG9tTGlZbFJaR1NrZXZic3Fmbno1OXVzcEZTL2ZuM05uejlmQVFFQmF0MjZ0VVZsb2FJMmZXbHBhWktrNWN1WHk4M05UVU9HRFBuVGQ4ekt5dEwyN2RzbEZiYlJDd2tKMGFCQmcrVGs1S1RzN0d4Tm5UcFZKcE5KZmZyMFVWeGNuSll1WFdyMzNsRlJVYXBXclZxWndaZkRodzlyOGVMRjVzOUZ3WnFaTTJkcTJyUnAycmh4b3c0ZE9tUU9MMTJQaGcwYnlzUERRME9HRE5HSEgzNm9PKzY0bzhTYWJ0MjZtYitENG9FMWU3VnUzVnFTdEhmdjN1cytweTNGMitQMTZ0V3J4UGxidFdxbEJ4NTRRT25wNlZxMGFKRWs2Y2lSSXpwKy9MaXFWS21pdG0zYmxucnU2dFdyS3prNVdYdjM3cjN1NSt4UnRPNmVlKzZ4YXoxd0k5RW1Ed0FBQUFBQUFBQUFBQUJ3eTBwTlRkWEVpUk4xNmRJbFRaOCtYVzV1YnBLa1RwMDZxV3ZYcnRxeVpZdmVlKzg5VFp3NDBUeVhuNSt2b0tBZzdkcTFTNjZ1cnBvNWM2YkdqeCt2ZHUzYXFWNjllbVcrMDJBdzZPbW5uN1lZKy83Nzd6VjkrblRkY2NjZDJyaHhvMnJWcXFVcFU2Ym94SWtUTm9OVmpSczMxc01QUDJ6WFBkM2QzZFcrZlh1NXVyb3FJQ0RBSE1MS3lNalFwRW1UZE96WU1ZMFlNVUs5ZXZWU1dscWExcTFicC9yMTY1ZTVmM1IwdEE0ZlBxd1hYM3l4ekpaL0Z5OWVWTFZxMWN5ZkR4OCtMS213bXRPQUFRT1VtNXVyZ29JQ2RlelkwYTQ3V2VQcDZha2xTNWFVdWM3UHorKzZnbENTZE45OTl5a2tKRVJidDI1Vm56NTlybXNQV3lJakk3VnYzejU1ZTN0cjhPREJWdGU4L1BMTGlvdUwwN1p0MitUdjc2K2RPM2RLa3JwMDZTSkhSMGViZXhzTUJuWHYzbDJyVnExU1ZGU1V1UlhodFQ1blQ4QnAyN1p0OHZEd3VLSHRIUUY3RVlZQ0FBQUFBQUFBQUFBQUFOeVNqaDA3cGlsVHB1anMyYk1LQ0FoUW16WnRMT2JIamgycjA2ZFBhOGVPSFhybGxWYzBac3dZTlcvZVhOT21UZFAyN2RzMWZQaHcxYWhSUTFPblR0V3dZY1BVcFVzWDNYNzc3YXBZc2FJY0hCeGtNQmhVcVZJbFRaczJUWW1KaVRLWlRNclB6MWRCUVlHTVJxT01ScVB1dlBOT1pXWm1LaWdvU0UyYk5sVndjTERXckZtajBOQlFSVVpHcWtPSERqcHg0b1RjM056azVPUWtSMGRIOC84Nk96dXJUWnMyaW9xS1VtNXVyckt6czFWUVVLQytmZnRhRFNhTkdUUEdZdnpRb1VPYU1XT0d6cHc1bzRFREI2cFhyMTZTcE5kZWUwMEhEeDdVQng5OFlHNUxsNWlZS0RjM054MDhlTkRjdWpBaEljSGNEdkEvLy9sUGlmY1ZCYTcyN2RzblYxZFg3ZHUzVDQwYk56YlBaMlJrcUhIanhnb01ESlRSYU5TSUVTUGs1K2VudSsrK1c2bXBxWktrNmRPbmEvcjA2WFovcC83Ky9uYXZ2VjRWS2xUUVk0ODlwaSsrK0VJSkNRbHEzcnk1WGMvRnhNU1V1YVpuejU3cTJiTm5xV3VxVjYrdXlNaEk4K2Q3NzcxWG8wYU5zdXNNZ3djUHRnaFpYZTl6cGRtN2Q2K09IVHVtWjU1NVJoNGVIblk5QTl4SWhLRUFBQUFBQUFBQUFBQUFBTGVjTFZ1MmFOYXNXVElhalhyeHhSZExWR3FTSkZkWFY4MllNVU52di8yMkVoSVNORzdjT00yZlAxOU9UazU2NnFtbnpBR2dlZlBtS1N3c1RCRVJFY3JLeXJxbWMzejg4Y2U2L2ZiYmRjY2RkMmpLbENseWRuYldnQUVEMUxKbFM2MWZ2MTQ3ZHV4UVdscWFqRWFqWGZ0MTd0elpab1dtNHVQSGp4L1gyTEZqNWVqb3FMRmp4NnBIang3bU9UYzNOMDJZTUVIdnZ2dXVjbkp5bEp1YnEvSGp4NXZudTNidHF1UEhqMnZDaEFueTlQVFV1KysrSzJkbjV4THZhOW15cGNMRHcvWEdHMjlJa3B5ZG5TMUNVeU5IanBUUmFKU1RrNVB5OC9QVnMyZlBFbFdoQWdJQzFLNWR1eEo3eDhURWFQWHExUlpuS3F0Tm55M0J3Y0hYL016QWdRTzFaY3NXTFZ1MlRQUG56eSt6S3RhdG9xQ2dRTXVXTFpPWGw1ZjY5ZXYzVHg4SHR5aURxYWdKSndBQUFBQUFBQUFBQUFBQU41SFpzMmVyUTRjT2Y2cHQydFg4L2YzMTBrc3ZxWFBuemdvTUROU3dZY1BLM045b05PcmpqeitXdDdlM2V2WHFwZFRVVkhsNmVwWUl3SmhNSm1Wa1pDZzNOOWRjK2FtZ29FQW1rOG44djBVTUJvTWNIUjFWdDI1ZFNWSmVYcDdWUUZGeEJRVUZ5cy9QTjFlWE1wbE01ak1VVmFKeWRuYVdnNE9ESkdubnpwMktpNHV6V2Yzbmh4OStVUDM2OWVYcjYydDFQaWNuUjY2dXJ1YTFKcE5KVmFwVVVmUG16ZVhnNEtDSWlBaDE3TmpSb3ZYZDFWSlRVM1htekJsSlV0MjZkVldsU3BWUzcvaFBDQTRPVnYzNjlhMEc0a3F6Wjg4ZXZmbm1teG8yYkppZWVlYVp2K2gwL3k2clY2L1dpaFVyRkJRVXBOYXRXLy9UeDhHL21PRlBKQXdKUXdFQUFBQUFBQUFBQUFBQWJrcC9SUmlxdU9KaEl1QjZiTnUyVGIvKytxc0dEaHg0eTdlRXk4akkwS3BWcTlTb1VTTjE2ZExsbno0Ty91VUlRd0VBQUFBQUFBQUFBQUFBeXAyL09nd0ZBTGc1L1prd2xNT05QQWdBQUFBQUFBQUFBQUFBQUFBQS9GTUlRd0VBQUFBQUFBQUFBQUFBQUFBb0Z3aERBUUFBQUFBQUFBQUFBQUFBQUNnWENFTUJBQUFBQUFBQUFBQUFBQUFBS0JjSVF3RUFBQUFBQUFBQUFBQUFBQUFvRndoREFRQUFzei8rK0VNN2R1ejRXOTYxZXZWcXZmamlpM2F2djNUcGt0TFQwKzFhTzJYS0ZHM1pzdVY2ai9hUDJieDVzK2JObS9lWDdQM2JiNzlwOE9EQk9uandvTlg1UVlNR2Fmbnk1WGJ0VlZCUVVPcDhSa2FHTm16WW9OemNYTHZQWnpLWkZCZ1lxQ2xUcHRoY3MzNzllZ1VFQk9qU3BVdDI3d3NBQUFBQUFBQUFBSUJiaTlNL2ZRQUFBRkRTMTE5L2ZVUDJNUmdNNnRtenAxSlRVeFVjSEt6aHc0ZkwxOWZYNXZxTkd6Y3FNakpTcTFldmxvZUh4dzA1Z3kzbno1L1hpUk1uN0Y3Lzl0dHY2K0xGaTNyMzNYZFZ2Mzc5VXRmdTJMRkQ5ZXJWKzNNSC9BdVpUQ1laRElZUzQvSHg4ZHE0Y2FOR2pScDFUYy9aSXpjM1Y2ZFBuMVpPVG83VitmVDBkTHZDUzJ2WHJsVnNiS3plZnZ0dGVYbDVXVjF6NnRRcHpaczNUOW5aMlhyNjZhZnRPbDlNVEl6MjdObWp5Wk1uVzUzUHljblJaNTk5cGpadDJxaEtsU3AyN1FrQUFBQUFBQUFBQUlCYkQyRW9BQUJ1UWlFaElUZGtId2NIQi9YczJWTVhMbHhRWW1LaVhudnROVTJaTWtVdFc3WlVkSFIwaWZWT1RrN0t6TXpVOHVYTDFhUkpFNnY3UGZUUVExYmZ0V2ZQSGdVR0Jtcmd3SUVhUEhqd0RUbC9jU05IanRTa1NaTTBhdFFvdmZubW0ycmZ2djBOZjhmVmQvanl5eS8xNFljZi9xazlaODJhcFJZdFdsaTg0OE1QUDlUTW1UUGw3ZTF0OXo3Nzl1M1RnZ1VMRkJnWXFJWU5HOXA5QjNzVkZCVEkwZEd4ekhXMzNYYWJWcTFhcGVIRGgydnExS2xxMkxDaExsKytiRkd0eWNQRFEwMmFOTkhhdFd2VnRtMWJPVGhZRmlPOU9wQjM2ZElsTFYyNlZKSTBkZXJVRXU5czFxeVoyclZycDlUVVZFVkhSMXY5M1czWXNLRVdMVnBrMTEwQkFBQUFBQUFBQUFCUWZoR0dBZ0RnSmhRVEUxUHFmR3hzck41NTV4MkZob2FXV3VtcFNNT0dEVFZ2M2p5OThjWWJtamh4b3FaTm02Ymc0R0NiNnlNakl4VVpHVmxpM05uWjJXWVlLaUlpUWc0T0RucnNzY2ZLUEU5eGFXbHBxbHExcXNYWXBVdVh0SDM3ZGozKytPTVdkL2pnZ3c4VUdCaW9vS0FnZmZ6eHgxcTNicDArLy94enEvdUdoNGNyUER5OHhQalNwVXR0VnBhNitzL2ZEbjRBQUNBQVNVUkJWQTROR2pUUWYvN3pueExydnZycUs3bTR1T2pSUngrMWVhODllL2JvNU1tVGNuS3kvTWN0VDA5UG5UMTdWcE1tVGRMY3VYUGw1dVptYzQ4aXAwK2YxdnZ2djYrOHZMd3lLME5kZlllaU01cE1Ka25TVzIrOUpZUEJvRjY5ZXFsZXZYb1d2d2ZyMXEzVHVuWHJMUFpidDI2ZFJTV21kdTNhYWQ2OGVYcnJyYmMwWnN3WXpaOC9YenQzN3RUS2xTdXRudWVGRjE0b01WYjg5enMvUDEvdnYvKytLbGV1ckZtelp1bnc0Y055ZDNlWG41K2ZlYzJaTTJmMDdydnY2dW1ubjFhM2J0MzB3dzgveU4vZjMySlBGeGVYVW44dUFBQUFBQUFBQUFBQXVEVVFoZ0lBNEJaUnAwNGR6Wm8xUzRzWEwxYlRwazNOZ1pUYzNGek5uRGxUL2ZyMVU0TUdEU3llaVlxS1VuSnlzZ1lNR0ZBaTFGTmNTa3FLZHUzYXBRNGRPcWhhdFdyWGRLNm9xQ2c5Kyt5ejVzOVpXVmw2NjYyM2RPVElFZFdxVlV0dDJyUXh6OVd1WFZ0ejU4NVZjbkt5T1VCbE1CZzBidHc0aXoyRGc0UFZ2bjE3M1gvLy9lYXh4TVJFZmZYVlZ6YmIvMW03US9QbXpkVzhlZk1TYTcvNjZpdFZybHhadzRjUHQzbXZvS0FnblR4NVVzN096aGJqZm41K2V2MzExelY5K25STm16Wk43NzMzWHFrQnAwdVhMdW10dDk1U1JrYUczbi8vL1JMZlVWbDNHRDE2dEtUQ1FGVllXSmg2OSs2dDIyKy9YYmZkZHBzcVZLaGdic2szYjk0OHRXL2ZYdTNhdFpNazdkMjdWei84OEVPSjgwdFN2WHIxdEdEQkFuMy8vZmZ5OC9QVHpwMDdKWlVkNGdzTEM3TUlUZVhuNTJ2bXpKazZldlNvRml4WW9McDE2MnIrL1BrNmZmcTBGaTVjYUs2Y0ZSa1pxU3BWcXVpNTU1N1R2bjM3dEhyMWFsV3JWazA5ZS9ZczlYMEFBQUFBQUFBQUFBQzQ5UkNHQWdEZ0p2WDExMS9ibkR0MjdKZ2thZlBtemZMMDlMUzU3c2tubjdUNDdPUGpvL2ZlZTg5aXpNWEZSUmN2WHRUY3VYTVZFaEppRHVha3BhVnB5WklsOHZQejAzUFBQVmZxV1RkczJLQ0NnZ0tMY01yVmxYdUtORy9lWExObno3WjQ5cGxubnBHRGc0TnljbkkwYWRJa0hUbHlSQU1IRGpRSG9Vd21rODZmUDYvcTFhdkx5OHRMWGw1ZTV1Y05Cb01lZnZoaGkzY0VCd2ZMejgrdnhMZ2tWYWhRd2U0N1dKT2RuUzJUeVdRelZGWEVhRFJLa3RVd1VaY3VYYlIvLzM1RlJrYnFvNDgrc2xvOVNaTFMwOU1WR0JpbzA2ZFBLekF3VUsxYnR5NzFuZGJ1VVBReitPV1hYeFFXRnFiV3JWdnJubnZ1TWMvNyt2b3FLeXRMOCtiTlU2dFdyY3pWdUxLenMvWEREejlZdE00em1VeUtqNDlYeTVZdDVlWGxaYlZxMXJWSVRFeFVYRnljWnN5WW9icDE2MHFTQWdNREZSQVFvTFZyMStybGwxL1dGMTk4b2QyN2QydnUzTGx5ZDNkWGh3NGQ5UERERHlzc0xFemR1M2VYcTZ2cm56b0RBQUFBQUFBQUFBQUF5aGZDVUFBQTNLUkNRa0xLWEJNV0ZsYnFmRkVZS2p3OFhQZmNjNCthTkdsaW5rdFBUOWZGaXhjbFNZODk5cGdXTDE2c1E0Y09xWExseXBLazBOQlFaV1ptcW0vZnZqcDE2cFNrd3NwTVYxZUlNaHFOMnJoeG8rcldyYXRXclZxWng1OS8vdmtTNTFtelprMkpFRkZ5Y3JJMmI5NnNqaDA3YXRLa1NUcHc0SUNlZi81NURSZ3d3THhteFlvVit1cXJyelJpeEFoMTc5NjlyQitMVlZXclZsWGJ0bTJ0aHBoczNjR2FLMWV1U0pMNTUyUkxmbjYrSk5tc3FCVVFFS0Q5Ky9mcndJRUR5c3ZMc3hxYWlveU0xRysvL2FieDQ4ZXJTNWN1cGI3UDNqdWNQMzllWDMvOXRXNi8vWFpsWkdRb05UVlZkOTExbHlTVmFGZDR0YTFidHlvb0tFamR1blhUNk5HalM3VDRzeFdBczZWSmt5WmF1blNwY25KeWxKU1VaQjRmTldxVTZ0V3JwNlNrSkowNmRVcW5UNTlXYm02dWVjMFRUenloQng5OFVPZk9uWk5VK0YwVWIrVUhBQUFBQUFBQUFBQ0FXeGRoS0FBQWJtTERoZzJ6YUNGWEpEWTJWdSs4ODQ1Q1EwUGw2K3RiWW43dDJyVmF1blNwSk9ueTVjdUtqbzdXcDU5K3FsZGVlY1ZjTldqYnRtMmFOMitleFhORkxkV0tlK3V0dDh4L3QvYSs3ZHUzNitMRmkzcjIyV2N0MnIwVkR6TkpoUzNjVnE1Y2FWR1ZTQ29NeEt4YXRVcHIxcXhSVWxLU3hvNGRxeDQ5ZWxpc2VlS0pKN1IzNzE3Tm1qVkw4Zkh4R2pWcTFEVlhCTHIzM250MTc3MzNXcDJ6ZFFkckxseTRJRWtXMWFtc0tRcER1Ymk0V0oxM2RYWFY5T25UNWVucGFUTXcxYTlmUDdWcDAwWU5HellzOVYyUzdUdms1K2ZyOE9IRCt1Njc3eVFWVnMweUdBeWFNR0dDZHUzYXBXM2J0cWw2OWVxU0N0dmZGU21xQ0ZWMEQwbnEycldyRWhNVHRXN2RPdjMyMjI5Njk5MTM1ZVBqWTU0UERRMHQ5WXlSa1pGYXYzNjl4VmlOR2pYc0NsRU5IVHJVNWx6Ly92MDFaTWdRaTdIaTFjZEs0K3pzTEI4Zkg3Vm8wY0t1bnpNQUFBQUFBQUFBQUFCdWJvU2hBQUM0eVpsTUptM2J0azMzMzMrLzFkQk1Ta3FLc3JPenJZYWlwTUtxT1NFaElabzZkYW9XTEZpZ28wZVBhc3lZTWViNW1KZ1lpL1ZmZnZtbEhuNzRZVldzV05FOEZoOGZyM0hqeGxuZFB5SWlRcTZ1cmxaYjBoVzNaY3NXR1F3RzNYZmZmUmJqL2Z2MzE5dHZ2eTEzZDNkTm16Yk5haXU0NnRXcmEvYnMyWm8xYTVhMmJkdW14eDkvWEhmZWVhY2txYUNnd0dxWUpqdzhYT0hoNFJaalVWRlJGbTNmcnZVT2tuVG16QmxKVXExYXRVcGRsNWVYSituLzJ1U1pUQ1o5ODgwM3BUNXo4dVJKU1lYdDdvbzdjdVJJaWJWRjdleUtXTHZEMmJObkZSQVFvTXpNVFBOWW56NTk5TlJUVDhuYjIxdmR1blZUeDQ0ZDljRUhIMGlTZHUvZXJYcjE2c25Cd2NFY05zdkx5MU4rZnI2TVJxTmNYVjBWRUJBZ056YzNyVnExU3RIUjBSWVZ3R3o5RGhheFZiM3A2dC9CNGxhc1dLSHc4UEJTMTFqVG9VT0hNdGVZVENaZHVuUko1ODZkVTBSRWhCbzNicXh1M2JySjNkMzltdDRGQUFBQUFBQUFBQUNBbXdkaEtBQUFibkx4OGZHYU9YT21Qdm5rRTQwYU5Vb3RXN2EwbUYreVpJbTJiOSt1SGoxNmFNaVFJVllESnhVclZ0UzBhZE0wZCs1Y2VYbDVXVlFPS2lnbzBCOS8vR0grL09HSEg2cHUzYnFxWGJ0Mm1XYzdmdnk0RGh3NG9CNDllbGlFcDY1V1VGQ2d5TWhJdFdyVnlseUZxRWlIRGgzVXJGa3pIVDE2VkRWcjFyUzVoNHVMaXlaT25Lamp4NC9MejgvUFBPN282S2l4WThkcXhZb1Y4dlgxMVVNUFBWVGkyYkN3TUtXbnA4dkJ3ZUc2NzFEa3Q5OStreVRkZHR0dHBhNjdPZ3hWVUZCUW9oS1hMZmFzS3g2R3NuV0hhdFdxcVVXTEZ1clFvWU84dkx3MGFkSWt0V25UUnQ3ZTN1WTFkOTk5dC9MeTh1VHE2cXJRMEZEdDJyVkxFeVpNTUxjVHZITGxpaTVmdnF5UkkwZHEyclJwdXV1dXV6UjQ4R0RWcVZPbnpOWjlaY25OelRXM2FyUWxJeU5EVW1FN3hiSVUvLzNwMkxIak5aM2wxMTkvMVhmZmZhY3Z2dmhDL2Z2M3QvcTdBZ0FBQUFBQUFBQUFnSnNmWVNnQUFHNXlMVnUyMUlJRkMvVGYvLzVYYjd6eGhnWVBIcXo2OWV1YjV3TURBOVdnUVFPdFdyVkszMy8vdmRWV2Q1TGs1T1NrTjk1NG84VDRsU3RYU3JRZ0s5NGFUNUptelpwbGRjK0lpQWhKaFczc1N2UGRkOThwT1RsWkkwYU1zRHIvNnF1dmFzU0lFUW9LQ3RLOGVmTnN0bzB6R0F3V1FhamMzRnk1dUxqbzRZY2Yxdjc5KzNYNDhPRVMxWjFTVWxJMGUvWnNQZkhFRTFaYjRObDdoeUlIRGh5UUpEVnUzTGpVZFZlSG9Sd2RIYTFXaGxxNmRLa2lJaUlVR1JscGNiN0hIbnRNanovK3VGNTU1WlV5ejJUckRrNU9UbnJ2dmZja1NiLzg4b3ZWWjVjc1dTS2owYWlRa0JEdDJMRkQ0ZUhoaW8yTk5kOHZKU1ZGSnBOSm1abVpGcTBKcllYTzdHbDNWOXlCQXdjMFljSUV1OVlPSERpd3pEWFhXajJxdUVhTkdxbHExYW9LQ3d2VDd0Mjc3YW9zQlFBQUFBQUFBQUFBZ0pzUFlTZ0FBUDRGR2pac3FJVUxGeW8wTkZUMzNYZWZSU1VuSnljblBmdnNzM3JnZ1FjMGQrNWMxYXBWUytmT25iTzZUMDVPamtXZ1JTcHNYVlk4Uk9Mdjc2L1EwRkNMbG1meDhmRWw5c3JNek5UbXpadlZwRWtUTld6WTBPYlpzN096dFhMbFN0V3ZYMS90MjdlM3V1YU9PKzdRczg4K3E3Q3dNTTJiTjArdnYvNjYxWFg3OSsvWHNXUEg1Ty92THc4UEQxMitmTmxjQ2VtKysrNVRWRlNVRGg0OHFHYk5tcG1mK2ZUVFQyVXdHTlNyVjYvcnZrT1IxTlJVSFRwMFNGNWVYblpYaG5KeGNUR1BGZjk3a2ZUMGRGV29VS0hFOXlKSkRnNE9WcCs1bmpzVXRjb3JYdkZvOWVyVjJyWnRtM3IwNktGR2pScXBVYU5HYXRPbWpabzFhNmIwOUhRWkRBWWxKQ1NvY3VYS01oZ01xbE9uanZuWm1KZ1kzWFBQUFJaVnBrSkRReVZKbXpadDBycDE2eFFjSEt5cVZhdWE1L2Z1M2F1NHVEaHppSzFWcTFabHRnNjgycEVqUjNUczJESDE2TkhqbXA2elI0MGFOZFNtVFJ2dDJyVkxMVnUycEYwZUFBQUFBQUFBQUFEQXZ4RDlQd0FBdU1ubDVPVG8wS0ZEY25GeDBjc3Z2Nng2OWVwWnpLZWtwTWhvTk1ySHgwZkJ3Y0UyS3hZbEp5ZHJ3SUFCMnJwMWE0azVvOUdvcEtRa0pTVWxTWkxPbkRsajhkbWFtSmdZWldWbHFXZlBucVdlZjhXS0ZVcEpTZEd3WWNPc1ZtWXFNbWpRSU4xOTk5Mktpb3JTcDU5K2FuWE5ybDI3RkJJU29nc1hMcGp2VktOR0RVblN2ZmZlcTVvMWEycmx5cFhtOWZ2MzcxZFVWSlFlZWVRUjFhMWI5N3J2VUNRaUlrSW1rMG1kTzNjdTlTNVM0ZmZtNU9SVVpydTFreWRQcWxhdFduYTkzNXF5N3ZEV1cyL3B2ZmZlMCt6WnMyVXdHT1RqNDZQTXpFek5temRQb2FHaGF0U29rVVhGcnJ2dXVrc0dnMEdWS2xWU2l4WXQ5TmxubnlrME5GVDE2OWMzdDg3THljblIzTGx6RlJ3Y2JQRXVYMTlmK2ZyNnFrK2ZQbkoyZHRhMmJkdk1ZNzYrdnVyY3ViTXFWS2lnTVdQR0tDOHZUd2FEUVM0dUx0ZjBaL2Z1M1FvSkNiRTZkeVA0K2ZtcG9LQkFKMDZjdUNIN0FRQUFBQUFBQUFBQTRPOUZaU2dBQUc1eVgzenhoVmF1WEtsSEhubEVMNzMwa3JrU2tpVGw1K2ViVzk4RkJBU1UydHJyMEtGRHVuVHBrcmxpVVhGbnpweXhhSlZYdkUyZXJkWmpFUkVScWx5NXNoNTg4RUdiNzl5elo0L1dyMSt2RGgwNnFGMjdkcll2cWNJMmNsT21UTkdJRVNQMHlTZWZ5R2cwYXNpUUlSWnJEaDQ4S0M4dkwvbjYrcXFnb0VESGpoMVQxNjVkSlJXMjBCczZkS2lDZ29LMFljTUd0VzNiVnRPbVRWUDE2dFgxMGtzdlhmY2RpcHcvZjE1ZmZ2bWxIQndjOU9TVFQ1YTVQaWNucDh5QXpwVXJWM1Q4K0hGMTY5YXR6UDJLbUV3bWl5QldXWGZJejg5WFFrS0MzTnpjRkJBUW9CbzFhbWp6NXMzYXNHR0RXclpzcVhmZWVjZHFWU3BKZXUyMTF6UjU4bVNscDZkYi9BejM3OSt2dkx3OG05OXBsU3BWMUs5ZlA2MWN1VktkT25WU3ExYXRGQjBkcmVYTGx5c3pNMU45Ky9ZMXIzM3FxYWQwK2ZKbHUrOWY1T3FXZkgrbVJWNXgxYXRYbHlTbHBhWGRrUDBBQUFBQUFBQUFBQUR3OXlJTUJRREFUYTVmdjM1eWMzUFRSeDk5cEo5KytrbUJnWUhtT1VkSFI3M3p6anVhTjIrZTNuNzdiZDE3NzcxNjdiWFhyTzV6NE1BQlNWS0xGaTFzdnF0NG9DUXBLY2tpSUZYY3ZuMzdkUExrU1QzenpETTJBei9KeWNrS0NncFNwVXFWTkhyMDZETHZLUldHYVA3NzMvOXF6Smd4Q2c4UFYwcEtpa2FOR2lWWFYxZmw1T1RveUpFanV2LysreVVWaHJzeU16TjExMTEzbVovdjBxV0x0bTdkcW9VTEY4cmIyMXVabVptYU5XdVd1YUxSdGQ2aFNFRkJnWUtEZzgwVm1IeDhmTXE4UzFaV2x0emMzRXBkOCsyMzM4cG9OSllhWXJ0YVZGU1VZbUppTkc3Y09KMDdkNjdNTzh5WU1VTW1rMG1YTDE5V2xTcFZKRW5kdW5XVHQ3ZTNXclJvWVJHc01ocU5jbkw2djM4OExDZ29VTisrZlV1MHBOdTllN2NrbFJwd2UrYVpaeFFiRzZ1cFU2ZXFkdTNhU2t4TTFBTVBQS0FYWG5oQnRXdlhOcTlic0dDQjh2UHp6WjkvL2ZWWFhicDBTVzNidHJXNjc3cDE2L1R0dDkrYVcvTGRhRVUvUjVQSjlKZnNEd0FBQUFBQUFBQUFnTDhXYmZJQUFMakpHUXdHOWU3ZDJ4endLVjRaU3BMcTFhdW5PWFBtNkxYWFh0T3Z2LzZxek14TXEvc2tKQ1NvVnExYXFsbXpwczEzRmJYR1MwcEswcGt6WjJ5dWk0eU1sTUZnME9PUFAyNTEvc3FWSzNycnJiZDArZkpsQlFZR3lzdkx5NDZiRnZMeDhkR2NPWE5VbzBZTnhjVEVhUExreVpJS3F4RVpqVWExYk5sU2toUWRIUzBuSnllTDBFelJtWXhHbzVLVGs5V3hZMGMxYk5qd3V1NVFYRWhJaUg3KytXZlZybDFidzRZTkszTjlhbXFxcmx5NW9zcVZLOXRjazVTVXBQRHdjUG40K0pSWk5hdTRLMWV1YVAvKy9jck96cmI3RG5GeGNlcmZ2NzhTRXhNbEZRYUtQdm5rRTRzMW16WnQwcUJCZzVTUmtXRWVpNHFLMGdjZmZLRERodzlick4yMWE1ZnExcTFiYWlnc016TlQ0OGVQbDd1N3V4SVRFOVcvZjM5Tm5qelpJZ2dsRlg3ZnhWdnBmZnZ0dDFxMmJKbU9Iejl1TVY3MHAxS2xTcEpVWWh3QUFBQUFBQUFBQUFDUUNFTUJBUEN2VWE5ZVBTMVlzRUIrZm40bDVnd0dnNTU0NGdtRmhZV3BmdjM2SmFyYW5EOS9YaWRPbkNpMUtwUWtEUjA2MVB5bmVLdTg0aTVjdUtEWTJGaTFiZHUyUkxDbFNFcEtpaTVldktpWFgzN1pab1dmczJmUHl0bloyZXBjblRwMXRHREJBclZ1M1ZxdnZQS0twTUpBajFSWTJlcnMyYk9LaVluUi9mZmZidzRjNWVUa2FNV0tGWm95WllxcVY2K3V4bzBiYS9QbXpYcjExVmUxYjkrK2E3NkRWTmhpN29NUFBsQmtaS1FxVnF5bzk5NTdyMFNWcVlLQ0FvdlBPVGs1V3J4NHNTU3BVYU5HVnZmOTVaZGZORzdjT09YbTVtcnMyTEVXMVppS0dBeUdFbnNYblYyU25KeWM3THFESksxZXZWbzFhOVpVZ3dZTkpFbDE2OWJWL3YzN0ZSMGRiVjdUc21WTHBhV2w2YlBQUGpPUFBmZmNjL0wyOXRiczJiUE4xWnVPSGoycXMyZlA2dDU3NzdYNnJzT0hEMnZPbkRucTM3Ky9IQndjTkh2MmJOMSsrKzBLRHcvWE8rKzhveU5IanBSNjFpbFRwdWkyMjI3VHRHblR0SG56NWxMWEFnQUFBQUFBQUFBQUFGZWpUUjRBQU9YQTBhTkhkZm55WmJtNXVhbWdvRUN4c2JGeWRYVTF6Ly80NDQrU1pLNnFkRFZIUjBkNWVucHF6Wm8xNWpHajBhaUxGeThxSlNYRlhCbkl5Y2xKMzN6empmTHo4L1hFRTAvWVBJK2ZuNStXTFZ0bVVSSHE4ODgvMTYrLy9pcDNkM2VkTzNkT2UvZnVWZlBtelczdTRlWGxwUmt6WnBnLzc5NjlXOTdlM3FwZHU3WW1USmdnU1JvNGNLQnljbklVRXhOamJxdlh2bjE3alJzM1RoVXFWTkNubjM2cU5Xdlc2STAzM2xERGhnM1ZvMGNQZGVyVXlhNDdwS2FtS2lnb1NQdjI3VlBGaWhVVkZCU2tldlhxbFZnM1pNZ1FYYjU4V1I0ZUhuSjJkdGFGQ3hlVW5aMHRKeWNuOWU3ZDIyTHQyYk5uOWZubm4rdmJiNytWczdPejNuenpUWnNCTlU5UFQvMzQ0NC9hdFd1WDNOM2RKUlVHb2JaczJhSWFOV3BvMjdadFpkNUJrbmJzMktHREJ3OXE0c1NKNXBaNDdkdTNWNE1HRGJSeTVVcDE3dHhacnE2dXFsbXpwcnAzNzY2dnZ2cEtUei85dEtwVXFTSjNkM2U5K09LTG1qNTl1dGF0VzZlK2ZmdnFoeDkra0dUWklpODlQVjJTTkd6WU1KMDhlVklWSzFhVXY3Ky9QRDA5VmJGaVJjMmZQMStob2FHS2pJeFViR3lzZkgxOTljZ2pqK2laWjU0cGNkN0tsU3Zydi8vOXI4YVBINjhLRlNvb0xTMU5UazVPY25kM1YxWldsdmJ2MzIrMTdTRUFBQUFBQUFBQUFBQWdFWVlDQUtCYytQSEhIeFVhR21veDl2VFRUNXYvdm1QSERrbXlHYnp4OGZHeENFSkpoUUdYL3YzN216L1hxVk5IMWFwVjA3ZmZmcXVhTld1VzJkcnQ2dFo0UnFQUkhLUnhjSEJRczJiTk5HYk1tREp1VnVqMDZkTTZjK2FNdW5UcG90OS8vMTBIRGh4UXYzNzlWSzFhTlEwYk5rekp5Y21xWGJ1MkprK2VyQWNlZU1EODNKQWhROVM5ZTNldFdyVktXN1pzMFlJRkMxUzVjbVc3N2xCUVVLRGZmLzlkZGVyVTBkU3BVMjIyWXZQejg5T3VYYnZNZ1NBbkp5YzFiZHBVUTRZTTBSMTMzR0ZlZC9ic1dRMGRPbFI1ZVhtNisrNjc5ZHBycjFrTlZ4VS8rOEtGQzgxdEFvdDRlSGpvcFpkZTBrY2ZmVlRtSFV3bWs1WXRXNmFHRFJ1cVM1Y3VGbk45K3ZUUm5EbHp0SC8vZnJWcDAwYVM5TlJUVDJudjNyMUtTa3BTbFNwVkpFbWRPM2RXWkdTazh2THlKRW5mZi8rOTNOM2RMWUpzdi96eWl5VEoxZFZWYjd6eGhqcDM3aXdYRnhlTE00OGNPVks5ZS9mVyt2WHI5Yi8vL2EvVUlGeVZLbFgwNFljZnlzSEJRU3RYcmxSWVdKakZmSThlUFd3K0N3QUFBQUFBQUFBQWdGdWJ3WFIxSHgwQUFIQlRpSTJOVmIxNjlWU25UcDBTYzFsWldUcC8vcnhxMTY0dEp5Y25wYWVuNit6WnM4clB6NWZKWkZMVnFsVlZxMVl0OC9yMDlIUWxKQ1NvWThlTzVyRmp4NDVwejU0OTZ0T25qODB6eE1YRnlXZzB5c25KU1hmZWVhZXlzckswY2VOR05XblN4R2FidE5LWVRDYVpUQ1laREFaemxTSjdYYnAwU1JrWkdmTHg4VkZDUW9MdXZ2dHVHUXdHeGNYRktTMHRUVjI3ZHJYYWJxNUlhbXFxVHB3NElWOWZYN3Z2Y1BUb1VmbjQrTmhkaWFpZ29FQU9EcmE3RUcvWnNrWFZxMWZYM1hmZmJkZCtSZFc1aXRybE9UazV5ZFBUVXhjdVhMRDdEc25KeWNyTXpGVDkrdlV0eHZQejg1V1ZsYVdLRlN1V2VZNmk3MHdxL0RuKyt1dXZhdCsrdlhuKytQSGpTazFOVmV2V3JlMjYxN1U0ZXZTb1ltTmp6V2VvVTZlT09uZnVYT3AzL1dmTm5qMWJIVHAwc1BqL0N3QUFBQUFBQUlCL0J2KytEZ0J1VFlaci9ZK0p4WjhsREFVQUFBRDhILzdsQ2dBQUFBQUFBSER6NE4vWEFjQ3Q2YytFb1d5WExnQUFBQUFBQUFBQUFBQUFBQUNBZnhIQ1VBQUFBQUFBQUFBQUFBQUFBQURLQmNKUUFBQUFBQUFBQUFBQUFBQUFBTW9Gd2xBQUFBQUFBQUFBQUFBQThDZms1K2YvMDBjQUFBRC9IMkVvQUFBQUFBQUFBQUFBQUxjVWYzOS9SVWRIbHhoUFNVblIrUEhqZGVyVUtmUFlvVU9ITkhIaVJPWG01dHJjNzVGSEhsRlNVcExGV0hKeXN2ejkvWFhnd0lFYmQvRHJsSjZlWHVKOFV1RVpiZDNyM0xsemYvV3gvalhDdzhNMWVQQmdxM01tazBrYk4yNHM5ZmZqV3NYSHh5czVPYm5VTmNuSnlYYi9iaDA4ZUZCcjE2NjFPWC95NUVtdFhyM2FycjJ5c3JLVWxaVmwxOW8vYTlHaVJkcTFhOWZmOGk0QTVZdlRQMzBBQUFBQUFBQUFBQUFBQUxnWlpHZG5hKy9ldmNyTXpEU1BYYng0VVQvOTlOTU5xZjVrTFpBa1NiNit2cEtrNDhlUDY4cVZLeW9vS0ZCK2ZyN3k4L05sTkJvdC91VG01aW8zTjFjNU9Ubm1QNW1abWNySXlGQ3RXclgwd2dzdmxOaC84K2JOQ2drSlVVeE1qSG5zeXBVckdqRmloT3JWcTZlcFU2ZkszZDNkUFBmdHQ5OHFKQ1JFczJmUFZ0T21UZi8wdmYvdDB0TFNkUHIwYWF0emh3NGQwdHk1YzdWbHl4Wk5uVHBWYm01dVNrNU9Wbng4dk4zN1Avend3eGFmeDQwYnAwR0RCdW01NTU0emp4VVVGTWpCNGY5cW5VUkdSdXJ6enorMytFNXRpWXVMVTNoNHVQcjA2V04xL3VlZmYxWm9hS2phdG0yckJnMGFsTHJYMXExYkZSSVNvdFdyVjZ0S2xTcVNDbjgrY1hGeFpaNmpTS2RPblZTaFFnWHo1NDBiTjhyUHowK05HemUyV0xkKy9YcTV1TGlvZmZ2MmR1K052NWEvdjcvYzNOd1VHUm41VHg4RktCVmhLQUFBQUFBQUFBQUFBQUMzdFBIangwdVNjbkp5SkVrTEZpd3doNE11WGJva1NabzhlYkk1ak5LeVpVdmRmLy85K3Zubm4vWGtrMCthOXpseDRvUzJiZHVtZnYzNldYM1AwS0ZEclk0WEJWcSsrT0lMYmRxMHlhNHpPenM3eThYRlJXNXVibkoxZFpXYm01dE1KcE5kejBwU3BVcVZOSEhpUkUyYU5FbVRKazFTVUZDUVhGeGNkUHIwYVMxWnNrVDMzWGRmdVF0QytmdjdXeDEvK3VtbkZSQVFjRjE3Tm12V1RCTW5UdFNNR1RNMGFkSWtUWnMyVFVlT0hGRndjTERkZTF3ZGhySW1KaVpHeTVjdjErVEprOVc4ZWZQck9xc3RQWHIwME1jZmY2eDE2OVlwTURDdzFMWHg4ZkZxM2JxMU9RZ2xTYWRPbmJxbSt6WnQydFFpRERWbnpoejE3ZHUzUkJoS0tnd0lXcXZpSmtrVktsUlFwMDZkeko5dGZiL1cyQk1pdzQxMTVNZ1JqUnc1VXBJMFk4WU10VzdkK2k5OURyYzJ3bEFBQUFBQUFBQUFBQUFBYm1sRmxaa3lNakowNk5BaDFheFoweHoyY0haMjFyRmp4MVMzYmwwNU9qcEtrcnk5dldVMEdyVjI3VnFMTUZSc2JLeWlvNlAxL1BQUDIzelg1TW1UOWNBREQwZ3FyTmcwWThZTTg5eWdRWVBVbzBjUE9UbzZ5c25KU1U1T1RuSnhjWkdqbzZQaTQrTlZwMDRkTld6WVVNN096ditQdlh1UHkvbisvd2YrdURxcmRGSlNSRWRxY2tnUitjeWhGaUxtc0kzWm5ESWFNMmNXWnJZaE9jMGhtbU9PWlpPTkpaUFN6SndTblpCcUtpTWlFVkhTOGZyOTBlOTZmN3U2cnF1dTBzenNjZi9yZXI5Tzc5Zjc2cnE2OGU3NWZqNGhFb21FZWVYbDVkaTllN2ZDekQrS09EczdZKzdjdWFpb3FJQzZ1anJLeTh1eGJOa3lXRmxaWWQ2OGVmVmE2OStpWThlT1VwbUd0bTNiOXRKcjl1M2JGMlZsWlRoNzlpeGV2SGdCTnpjM0hEcDBxTTU1SVNFaE9IejRzTUwra3BJU2FHcHFBZ0NTa3BKUVdGZ0lhMnZybDk1dlhGeWNUQmxFR3hzYkdCZ1lJQ0lpUW1hOHQ3YzNnS3JQV1Z4Y0hBb0xDNlVDajFhdVhBa0EyTGh4WTYwQmRKY3VYY0xDaFF2cnZWZEZXYWNzTEN5a2dxR0dEQmtpMWYvcnI3K2l2THhjcHAzK0daR1JrY0xyRXlkT0tCM1UxTkI1OU4vR1lDZ2lJaUlpSWlJaUlpSWlJaUlpZXVQbDUrZWpxS2hJT0g3MDZKRlF0dTd6eno4SFVGWEdMaVltQmg5ODhBSGF0bTBMb0NyQUtTNHVEcjYrdmxLbDVNckx5L0h3NFVNOGZmcFVhSXVOallXcnE2dFVvTWlzV2JNQVFLa2dFSDE5ZmV6ZHV4ZmR1M2ZIMjIrL0xiUVhGaFppKy9idDBOZlh4K2JObTZVQ29RQmc4K2JOaUlpSWdKR1JFWVlQSHc0QUNBME54ZW5UcHdGQTJLTWsrOUhVcVZNeGQrNWNxVFZxWnZZWk9IQ2c4UHBOeXFMVHRtMWJxYUF4U1REVWt5ZFBrSktTSW5mT3ZYdjNBRlI5RmlSNjl1eUpYYnQySVRRMEZOSFIwZWpYcjU5VWhxZnFtWk1VMGREUWtEcXVIdnowMDA4L0lTc3JDMTkvL1RVcUtpcHc4ZUpGMk5qWUNKL1pSNDhlQVFCU1UxTmwxclczdDhmejU4K0ZJS0pidDI0QnFDcHhCd0JSVVZHNGZQbXl6RHhGcGYwa3dWQVhMMTZFcHFZbXBrK2ZMdFd2cnE0T0FFSjVSMFhxazdsTVl1VElrWEpMUDhvaitSNUxSRVZGb2J5OFhLYWRYcjJTa2hLY09uVUtyVnExUWxsWkdjNmRPNGZDd2tMbzZ1citMZk9JR0F4RlJFUkVSRVJFUkVSRVJFUkVSRys4M2J0MzQvang0OEp4Y0hBd2dvT0RBUUFSRVJGQ3BoeEpteVRvcEhYcjFnZ09Ec2JEaHc4QkFLYW1wdERRMElDYW1ocWFOMitPbXpkdkFxZ0ttRWxMUzhQa3laTXhmUGh3UEh6NEVQUG56OGVDQlF0Z1oyZUhaczJhMWJsSERRME5QSG55QkN0V3JJQ2VuaDQ2ZGVvRUFORFYxY1c4ZWZPd2FORWlmUC85OTVnNWM2WXc1OGlSSTRpSWlNQ2dRWU9FUUNnQXNMVzFGWUpQVHAwNmhZY1BId29acVN3c0xHUXlQNTArZlJweGNYRnZiRWFvdXR5NGNRTmZmLzExcldPcTl5c0tFRk5VMGsyaVM1Y3VNRFkybHRzM2V2Um9vUnhZeDQ0ZGNmNzhlYVNucDZPZ29BRFBuajFEZW5xNlRDQlN6V01BQ0E4UFIxNWVIdno5L2FYYUpjY05EVzRMRHcrSHA2Y24rdmJ0SzlWKzdkbzFBSkQ2WE5McnE2S2lRc2h5OTZxY09YTUdSVVZGR0Rod0lFcExTL0hMTDc4Z0ppWkdLck5lWTg0allqQVVFUkVSRVJFUkVSRVJFUkVSRWIzeFpzK2VqZG16WitQNDhlUDQ3cnZ2WWoyZlNnQUFJQUJKUkVGVU1HL2VQQ0dUejdWcjE0UU1UbldwWGdwc3lwUXBzTEd4QVFEbzZlbGg2dFNwY0hSMGhFZ2tFckwrTkcvZVhDakRCMGhucEpKazk1RlFVVkhCb2tXTE1IMzZkQ3hac2dUcjE2K0hwYVVsQUtCYnQyN3c5dlpHUkVRRTNOemMwSzFiTjhUR3h1TDc3NzlIOSs3ZFpZSml1blhyaG03ZHVrRXNGdVBJa1NNQWdJOCsra2pvcjU3RkNBQnUzNzZOdUxnNG1mYi9pbzRkTzJMLy92MXkrL2J0MjRjVEowNG83Syt1Wm9hdG12ejkvZVVHUStYbDVlSHAwNmN3TVRFQkFOaloyYUZKa3lZSUR3L0gwNmRQWVc1dWptWExsZ25qRHgwNmhGOS8vVlVJM3F0T1Mwc0xscGFXUXRCVDlReFdEWldhbW9yRXhFUU1HREJBS2h1VnZiMjk4SHI4K1BFd056Y1hqbk55Y3BDZG5RMVhWMWNBUUZaV0ZuNzQ0UWNBa0NuSGw1bVpLYmRFbjZMMjZucjE2Z1U5UGIzNlh4U0F0TFEwaElhRzR0cTFhM2p4NGdWYXRHaUIzcjE3WTlTb1VVS1dMZ2xQVDA5b2FXbmh5SkVqK09HSEgzRGl4QW5rNWVXaFpjdVdHRDkrUFA3M3YvK2hvS0FBTzNmdXhQbno1MUZVVklSV3JWcmh3dzgvaEx1N3U5eTF3c1BEY2VUSUVSdzllaFE1T1RuUTE5ZEh6NTQ5NGVQakl6ZjdVVnBhR243KytXZGN2WG9WVDU0OFFaTW1UZEMyYlZzTUdUSUVibTV1TXVNbDV3a0xDME5nWUNET25EbUQ0dUppcWM5Q1JrWUd3c1BEa1p5Y2pBY1BIa0JOVFEwMk5qWVlOV3FVVkVuSmx5RXBkZmZPTys4SVFVMlJrWkYxQmpVMWRCNFJnNkdJaUlpSWlJaUlpSWlJaUlpSTZGOURMQmJqM3IxN3lNbkpRV2xwYVozakxTd3NwSUtSTGwyNkJBQW9MUzFGYVdtcFZLbXk3ZHUzQzhGSE5XVm1adUxUVHo4VmprTkNRckI3OTI3aFdGS0tLeWdvcU5hZ2s2Q2dvRnIzcTYydGpTVkxsbURhdEdrSUR3K1hDbkthTkdrU21qZHZqbzRkTytMNTgrZFl1WElsSEJ3YzhPV1hYMEpGUlVYdWVrbEpTWGp5NUVtdDU2eVBtSmdZWkdWbE5kcDZ5c2pJeUdqdzNKby9mMFUwTlRWaGFtb3F0MDliV3hzQUZQYlhOR1BHREtHMG5FUnViaTQrL3ZoamhYTXlNaklnRW9sZ1pXVWx0RTJZTUFINStmbVlOV3NXcGsyYkpuVWRUWnMyQlFDbHJrMlIyb0tNYXU3ZjFOUVVIaDRlTXRtbXdzUERoZGRkdW5RUkFnV0JxdTlJVEV3TS9QejhBQUJPVGs2d3Q3ZUhzYkV4Tm16WUlMWE81Y3VYNVpidVU5UmVuWU9EUTRPQ29ZNGZQNDcxNjlkRFhWMGRycTZ1ME5IUlFVcEtDdmJ2MzQvRXhFU3NXYk1HYW1xeUlSV3JWcTNDalJzMzRPVGtoT3pzYkZ5OWVoWGZmdnN0bGl4WmdwMDdkNktzckF4dWJtNTQ4T0FCNHVQanNXTEZDdWpxNnFKYnQyNHlhd1VGQlNFcUtncGR1M2FGZzRNREVoSVNjUFRvVWFTa3BDQXdNRkRxOTlNdnYvd2lsTWwwY25LQ3E2c3JIajE2aElTRUJNVEh4OWRhVW5EanhvMjRjdVVLK3ZUcGc5emNYS2srUHo4L3ZIanhBbzZPanVqY3VUUHk4L01SRnhlSHhZc1h3OS9mSDEyN2RxMzNlMXZkdlh2M2NPWEtGVmhhV3NMYTJob0EwS3BWSzJSa1pDQWpJd08ydHJhTk9vOElZREFVRVJFUkVSRVJFUkVSRVJFUkVmMUw1T1hsNGZqeDQ4akx5NnZYUEVuQVNFbEpDUklURXdGVWxjMjdlUEVpbGl4WklveWJOR21TMG1zT0hqd1l2WHIxUW5KeU1qWnMySURseTVmRHpNeXN6bm1MRnk4V3l0WEZ4TVFnSUNCQTduNjNiZHNtRTN6ejdydnZZdVRJa2REUzBnSUFMRnUyREczYXRKSEpZRk5kOVlDWE5XdldZTUNBQVhCMGRNUzVjK2VreHQyOWV4Y0FaTm9kSFIyaHI2OHZIR2RsWmVIcDA2ZDFYbWRqeXN2THEvZlB2THJxQVVNM2I5NlVLcGRZWFVaR0JqWnMySUF2di94UzZjQ254cEthbW9xV0xWdENSMGRIYURNek04T2VQWHZRckZrekRCZ3dvTkhQV1RNZ3FicWF3VkJHUmthWVAzOCtPblhxaExWcjEyTEhqaDNRMHRJU1Bvc0FjUEhpUlNIckdmQi9RV3cxU3dkZXVIQ2h6aXhWaFlXRldMQmdBZnIzN3krekY2Q3FqS1dXbHBhUVNhdStKRDlyTXpNenJGcTFDczJiTndkUUZXeTVaczBhUkVWRklUdzhYS3IwSkFDOGVQRUNUNTgreGJadDI0UkFxVzNidGlFc0xBekxsaTFEdTNidHNITGxTdUU3dVcvZlB1emR1eGUvL1BLTFREQlVTVWtKRWhJU3NHdlhMaGdaR1FucisvbjVJU1VsQlljUEg4YklrU01CVkgwK05tL2VERjFkWFFRRUJLQnQyN2JDT2prNU9aZ3padzUrL1BGSE9EazV3ZG5aV2VZOHQyN2RFbjVtTlEwZE9oVHZ2dnV1RUdBSFZQM2UyTEJoQXc0ZE92VFN3VkNSa1pFUWk4VjQ1NTEzaERZUER3L3MyYk1Ia1pHUlFtbkl4cHBIQkRBWWlvaUlpSWlJaUlpSWlJaUlpSWorQmE1Y3VZS1ltQmdZR3h0ajhPREJhTjY4T2ZUMTlTRVNpWlJlNDl5NWM3QzF0VVZTVWhJR0RoeUlzTEF3ckZ1M0RsNWVYZ0NBcFV1WG9tWExsbkxuM3I1OUcxOS8vYlZ3cktlbkJ6MDlQYUdNazVtWm1SQjBNMkxFQ0NGZ1NGSityNjdnajRTRUJGUlVWTWljczZiNzkrOEwyYTBBU0pVc2s1QUVMK1RtNXVMOCtmTm8xNjRkMHRQVGNlZk9IWHo5OWRjSUNncVN1cGJxYXJhdldiTUduVHAxRW83ckV6RFdHTmF1WFlzZVBYcklMUUhXRVBIeDhZaVBqNWZicDZ1cml4czNibUR2M3IyWU4yOWVnODl4NjlZdHFaOFJBRHgrL0xqV09abVptVkpabFNRR0R4NE1WMWRYcVF4QkRYWHc0RUdjT1hNR1U2ZE9GYzVWTTV1UXBLU2VQQ0tSQ0FZR0JnQ3F5ajgyYWRKRXFqOGtKRVR1dkpxbEEzVjBkT0R1N282Z29DQWNQbnhZN25jakpTVUZhV2xwR0Rac21OdzFmWHg4NE9MaWdoVXJWaWk0MnRvZFBIZ1FGUlVWbUQxN3RoQUlCVlJkNDlpeFl4RVZGWVUvL3ZoREpoZ0txUG9PVk04WTllNjc3eUlzTEF6bDVlWDQ5Tk5QcFlJVCsvWHJoNzE3OThyTnBpWVdpL0g1NTU4TGdWQkFWWW5EU1pNbVllYk1tVGg5K3JRUURIWG8wQ0dJeFdKTW1qUkpLaEFLQU16TnplSGo0NE5WcTFiaDJMRmpNc0ZRWXJFWUV5Wk1rQnNJQlVCdXhySytmZnRpdzRZTnVIbnpwdHc1eWhLTHhZaU9qb1pJSkpJcUZmak9PKzlnNzk2OStPMjMzK0RyNnd0MWRmVkdtVWNrd1dBb0lpSWlJaUlpSWlJaUlpSWlJbnF0NWVYbElTWW1CaDA3ZGtTZlBuMmdxcXJhb0hYQ3c4UFJ1M2R2SkNVbG9WV3JWaGd5WkFnU0V4T0ZRSnZtelp2RDNOeGM3dHdYTDE3SWJaY0V2YXhidHc2REJ3OUczNzU5QVFEang0OUhyMTY5Y08vZVBTeGF0S2pPdlMxWnNrVGhPYW83ZmZvMFRwOCtYZXNZU1hESi92MzdvYXVyaTk2OWV5TTlQUjFMbHk3RjlPblRzVzdkT2h3K2ZGaHF6cjU5Ky9Eenp6L0x0TmNNZVBtM2UrKzk5NlNDZjZwblhHclJvZ1hjM2QxeDh1UkpmUGpoaDJqVnFsV0R6bkhreUJFY09YS2tYbk9XTDErTzU4K2Z5N1MzYjk4ZXhzYkdNcVhOaW9xS0FFQ20zY0RBQUpxYW1pZ3VMa1pTVWhMaTQrT0ZiRis3ZHUxQ2x5NWRwSUp2NnVQVXFWUEl6TXdFQUp3NWN3YnE2dW93TkRRVStvT0RnNld5Y0VsS1NkWVZDQ2pQc1dQSEFBQnZ2ZlZXZy9aYWwrVGtaSWhFb2xxL1Q1SnNhZFdwcWFrSkpkc2tKTUZVYW1wcWFOZXVuVlNmSkhPVnZKK3Rpb29LT25ic0tOTnViMjhQa1VpRU8zZnVDRzNYcmwwREFMejk5dHR5OXlvSmdQcnp6ejlsK2tRaWtkenpWSmVabVlucjE2L2p6cDA3dUhmdkh1N2R1d2RBOGU4OVpWMjZkQWw1ZVhubzNMbXpWQmF2RmkxYW9IMzc5cmgyN1JyT25qMHIvTjU4MlhsRUVneUdJaUlpSWlJaUlpSWlJaUlpSXFMWGxsZ3N4dkhqeDJGc2JQeFNnVkRYcjEvSDlldlhzWGp4WWdRRkJRRUF4bzBiaDA4KytRVHA2ZWtBQUY5ZjMzcXRlZi8rZmFGOFcycHFLbTdjdUFGYlcxc0FWV1hGcWdlR2lNVmlBTUNqUjQrRVVtS1BIajBTK3RldFc0Zkt5a3E1NTltM2J4OFNFeE5SVWxJQ1RVMU5xS3FxNHF1dnZwSXFhMVZUZW5vNlRwdzRnWWtUSndwWmhabzJiWXJseTVlanZMd2N1cnE2VXVNbEdWWnF0citKYXZzTWZmREJCNGlPamtaSVNBaSsrT0tMQnEwL2NlSkVlSGg0U0xVOWZQZ1EwNmRQcjNXZXRyYTIzSFo1bVhzVTlVbktNSjQvZng0QkFRSFEwdElTUGlkaFlXRXlQOS82WkZiejkvY1hYa3V5UFhYczJCRWpSb3dBZ0ViSlhnVlVsZEc3Y09FQ0FHRHUzTG1ZTTJjT25KeWNHbVZ0aVlLQ0FvakZZb1NIaHlzY1UxSlNJdE5XUFNPVWhPUTlWRk5UazNrL1ZWUlVBRUR1ZDF0RFEwUG9yMDVWVlJXcXFxb29LeXNUMnA0K2ZRcDFkWFdGMzA5SktVdEprRnpOOHlqNjJUeDU4Z1RmZnZzdHJsNjlDazFOVGJSdTNSb3RXclNBaTRzTC92cnJMK0gzVmtPZE9IRUNRTlh2dXVvbFNZSC95NVoyNHNRSm1hQ21oczRqa21Bd0ZCRVJFUkVSRVJFUkVSRVJFUkc5dHU3ZHU0ZTh2RHdNSGp5NHdZRlFBSERnd0FHNHVycWlXYk5tUXBzaytFUlRVeFBtNXVhWU9YTW1URTFOaGJKU1U2Wk1nYXVycTdDUGpSczNTZ1VWbkRwMUNpNHVMdmo5OTk4eGQrNWNCQVlHSWlBZ1FHNEFRV2xwS1FBSWdWZzFTWUtvYXRxL2Z6OWlZMlBoNStlSGdJQUFlSGw1SVQ0K0h2djI3Y09LRlNzVVptNzY4Y2NmMGF4Wk13d2RPbFFvNVFkQVllWXJxbUpwYVFsbloyZmN1blVMNWVYbGNvTmY2cUtycXl1VnpRYVFId3lqckRWcjFzaTBIVHQyREtkT25aTHBzN1MwQkFBNE9qcGkyYkpsY0hKeVFraElDRUpEUTZVQ2FTU0JQdFZMdXRVbE9qb2FzYkd4V0x4NE1jTER3NFhQWGtSRUJJQ3F6N2lucDZmTXZKcHR0V1dLU2s1T3hvb1ZLMkJvYUFnL1B6OEVCUVZoL3Z6NThQYjJocSt2cjhKU2IvV2xyYTJOb3FJaVJFWkcxaXNnckRFcCtrd1VGQlNndkx4YzZqUFVwRWtUUEh2MkRNWEZ4WEsvODVLeW5KS2dxT3BxdTc0Tkd6Ymc2dFdyR0RObURENzg4RU1oS0xLeXNoS0hEaDJxMS9YSTI5UDU4K2NCQU5uWjJVSVFhRTBKQ1FsNDhPQ0JrR0dyb2ZPSXFtTXdGQkVSRVJFUkVSRVJFUkVSRVJHOXRuSnljZ0RncGYvZ2JXTmpJNVNTcXE2MHRCUnQyclRCOXUzYmhiYkN3a0tJeFdLMGF0VUt4c2JHQUFCalkyTmhqRmdzaGtna1FuUjBOTWFORzRmZmYvOGRiZHUyeGRLbFN5RVdpL0hOTjkvSW5FY1NyQkFZR0FoN2Uzc0FRRXhNREFJQ0F1VHV0NnlzREpzMmJjS3Z2LzRxWkJvS0NBaUFwcVltdnYzMlcweWZQaDF6NXN6QjExOS9MZmU5Y1hkM1I1OCtmZVFHdThnTFdLbXR6OWpZR0FjT0hGQTQ1MDNqNStjSGZYMzlCZ2ZKRkJZV0NobkRKUEx6OHh1OG4wNmRPc20wU2Nvenl1c0RBRk5UVTVpYW1pcGM4OEdEQndEUTRKSjUxZDI5ZXhmYTJ0clEwZEVCVUpWaFRSSkVXRjEwZExUQ3oxRjVlVGtPSGp5SXZYdjNRbE5URTB1V0xFSDc5dTJ4ZWZObWJObXlCUkVSRVVoSVNNQ0NCUXVFNzgvTHNMVzFSV0ppSXE1ZHU0WU9IVHE4OUhvTlVWcGFpanQzN3NpVVk3eDQ4U0lBd01IQlFXaHpjSEJBWEZ3Y0xseTRBSGQzZDVtMUVoSVNBS0RlMTNMcDBpV29xYW5oNDQ4L2xzcFNsWldWVmE5MTVEbDU4aVRLeTh2UnUzZHZmUG5sbDNMSExGMjZGSC84OFFkT25EaUJNV1BHdk5ROG91b1lERVZFUkVSRVJFUkVSRVJFUkVSRXJ5MUpSaVY1R1UvcVkrVElrWEl6cWd3YU5FamhuSVVMRjhwdDM3OS9QKzdjdVlOSGp4NmhlL2Z1UW50dGdRaVNvSzdhQWxRa3NyS3lzR3JWS21SbFpjSFgxeGZ2dmZlZVZIK3JWcTJ3Y3VWSytQbjV3ZGZYRnhNblRzVEFnUU9sZ2hsNjl1eXBNSmpIejg5UHB1MzMzMzhYTWxEVjFGalplUDR0REF3TVhtcit6cDA3c1hQbnprYmF6ZC9qeXBVckFBQTdPN3RheDUwK2ZScEZSVVVZT0hDZ1ROL3Z2LytPTm0zYUlDMHREVzNhdEJIYW16VnJKbFVpVWtMUit4b1hGNGZBd0VEY3YzOGZGaFlXV0xSb0VXeHNiQUJVWmE2YU1XTUdIQjBkc1c3ZE9zeWNPVk5oZHJYNkdEaHdJQklURTdGeDQwYjQrL3RMWldFU2k4V0lpNHVEalkyTkVBejVkd2tNRE1TMzMzNHJCQzNtNXVaaTE2NWRBQUJ2YjI5aDNQRGh3eEVYRjRjdFc3YkEwdElTMXRiV1F0KzllL2V3YytkT3FLbXBDU1VMbGFXdXJvNlNraExjdkhsVGVNK2ZQMytPelpzM3YreWxDUm5wM25ubkhZVmp2THk4aEtDbWp6LytHQ0tScU1IemlLcGpNQlFSRVJFUkVSRVJFUkVSRVJFUnZmWmU5by9kaXNySjdkKy9YK3E0dUxnWTMzenpEWFIwZEpDWm1Za2hRNFpnK1BEaFVtT01qWTJSa0pBQWQzZDNoV1hHOHZQemtaMmRqWHYzN2dFQTB0TFNZR0ppQWtORFE0VjdmUHo0TWZidjM0K0lpQWhvYVdsaHlaSWw2Tm16cDl5eGRuWjJDQXdNeE5kZmY0ME5HellnTEN3TVE0Y09oYnU3ZTUxWmpUdzhQR1RhYnQ2OGlkallXTGw5YjVKRGh3NjlkUG12dWd3Yk5rd3FTSzQ2UmVVUVg3WEl5RWdZR3h2WHVaKzB0RFFjTzNaTUNJYVNsSUJjdVhJbHpwMDdoMkhEaHVINjllc3kzNUg2c0xPemc3YTJOaVpNbUlBUkkwYkkvVTU1ZUhqQXlzb0t5Y25KVW9GQURkV25UeC9FeGNVaE9qb2E0OGVQaDVPVEUweE1URkJVVklUcjE2OGpOemNYMjdkdi8xdURvVFExTlZGY1hJeng0OGZEMmRrWkwxNjhRRnhjSElxTGl6RjA2RkE0T1RrSlk1MmRuVEYyN0ZqczNic1hVNmRPaFpPVEUweE5UWkdmbjQvNCtIaFVWRlJnOXV6WlFwbEVaYm03dXlNOFBCd3pac3hBang0OW9LNnVqc3VYTDhQRnhRWFhybDFyOExXbHA2Zmo1czJiME5mWFI5ZXVYUldPYzNaMmhvbUpDWEp6YzVHWW1BZ2RIWjBHemV2U3BVdUQ5MHB2SmdaREVSRVJFUkVSRVJFUkVSRVJFZEYvVnZWTVRaY3ZYMFpRVUJEVTFOVGc3KytQMU5SVUxGdTJEQVVGQlpnOGViSlVTVEUzTnpjNE9qb3FYSGYzN3QzWXZYdTNjSHptekJtNHVMaklIVnRTVW9KdDI3Ymh4SWtUS0NrcFFhZE9uVEIzN2x5MGFOR2kxcjJibTV0ajA2Wk5DQWtKUVZoWUdJS0NnckJ0MnpaczM3NWRwdlFXVmVuY3VUTjY5T2doSEgvLy9mZDF6aWtzTEZRNkdHL01tREhvM3IwNzJyWnRXK2ZZeXNwS3BkWnNiRkZSVVVoTFM4T2tTWlBxdks3SGp4OUxCUVNscGFVQnFNcm05TkZISDZHMHRCU1ZsWlZ3YzNOcjhINE1EUTJ4ZGV2V09zZFpXMXMzU2lDVXhMeDU4OUM1YzJmOCt1dXZ1SHIxS2twS1NxQ25wd2M3T3p0ODhza25VdG11L2c0aWtRaisvdjdZdm4wN3pwNDlpeGN2WHFCMTY5WVlNbVFJdkx5OFpNYVBHVE1HYjczMUZuNysrV2VrcHFZaU1URVIrdnI2Nk5teko5NS8vLzA2czN6Sk0yWEtGT2pvNk9Ea3laTTRlL1lzbWpWcmhpRkRodURERHo5RWRIUjBnNjlOa3QycGI5KytVRlZWVlRoT0pCS2hmLy8rMkw5L1B5SWpJNFZTaS9XZHgyQW9xb25CVUVSRVJFUkVSRVJFUkVSRVJFVDBuL1RpeFF2OCtlZWZTRWhJd0I5Ly9JRzdkKytpZi8vKytQVFRUNkd0clExWFYxZDgvLzMzV0xObURUNzY2Q080dWJtaFM1Y3VlUHZ0dDZHdnI2K3dkRitUSmszZzYrdUxmdjM2QVFBU0V4TXhmLzU4eko0OUc4WEZ4WGo0OENFME5EU1FscFlHRlJVVmFHcHFvcnk4SEFZR0JwZ3dZVUs5c2pOcGFHaGd3b1FKOFBiMnhxRkRoOUMwYVZNR1F0WEMxdFpXS290UlNFaUlUQm5BelpzM1F5UVNRVXRMQzgrZVBjT3BVNmVVZmsvSGpoMHJ0MTBzRnVQWnMyZG8wcVFKMU5UVThQanhZOFRIeHl2TVdDWVJFeE1qdC8zV3JWc0srODNOeldGaFlZRWJOMjVBUzBzTEtTa3AwTkRRQUZCVkhtL2p4bzJ3dHJiR3NHSERaT2FxcVZXRkVDUWxKVUZUVXhOSlNVbG8xNjZkMEY5VVZJUjI3ZHJCejg4UDVlWGwrT3l6ejJCdGJZME9IVG9nUHo4ZkFPRHY3dzkvZi85YXI2czZUMDlQcGNmV3g5R2pSMnZ0RjRsRTZOZXZuL0E5clV0dHdVRU43ZFBWMWNXc1diTXdhOVlzcGZiZzdPd01aMmRucGNiV2RXNmc2dWZ0NCtNREh4OGZwZVlxR3lBMVk4WU16Smd4UTZteDQ4YU53N2h4NDZUbU5tUWVVWFVNaGlJaUlpSWlJaUlpSWlJaUlpS2kvNlQwOUhUTW5Uc1hKaVltNk4yN043eTl2ZEd5WlV1cE1hMWF0Y0w2OWVzUkh4K1BvMGVQWXR1MmJmamYvLzVYNjdvMVMrL3QyN2NQWGw1ZXNMYTJSbDVlbmxUZ2dhdXJLd0JnMnJScEVJbEVRakJLZlptWW1HREtsQ2tObXZ0ZkVSd2NERDA5UGFtMm4zNzZTV1pjVmxZV3JsNjlLcFNFTXpNencvVHAwMS9xM0pXVmxSZzllalJLU2txazJvY01HVkxydklDQWdIcjNlM2w1WWZ6NDhaZy9mNzdRNXU3dWpwczNiK0tMTDc2QW9hRWh2dm5tRzZpcnE4dk03ZHk1TTBKRFF6RnYzandBZ0xxNnVsVFExTFJwMDFCZVhnNDFOVFZVVkZSZ3lKQWhNbG1oZkgxOWhjOTFkZEhSMFRodzRJRFVuaHBhTm5EMTZ0VU5ta2RFL3cwTWhpSWlJaUlpSWlJaUlpSWlJaUtpLzVUZzRHQVlHUmxCUjBjSElTRWhhTjY4ZVoxekpCbFpKSUVnMVIwK2ZGZ283eVNQdjcrL1VJN00yTmdZeTVjdlIzbDVPYlMxdFlWU2UvSUNVMnB5ZFhWRjY5YXQ2eHhIOGxsWVdDZzFidTNhdFFBZ0JFTXBLaVhuNGVHaFZEazhBRkJWVmNXVUtWUHcrUEZqaU1WaXFLcXF3c2JHQnQyNmRhdDEzc3VVS2x1OGVESEVZakgwOWZYUnNXTkhxS2lvWU1xVUtYQnpjNU1xZlZkZGh3NGRFQklTZ252MzdnR29DZ2FzbVFGTjh2bFhWVldGcjYrdjBHNWtaRlRyZm10bUlMSzN0NGU5dlgyRHJpMDVPUmxXVmxZTm1rdEViejZSV1BJYm5JaUlpSWlJc0hidFd2VG8wZU9sYXR3VEVSRVJFUkVSRVZIak9YLytQQzVjdUlBNWMrYjgwMXVoZndEdjE5R2J5TlBURTFwYVduV1c4aVA2THhNcGlrUlZna3BqYm9TSWlJaUlpSWlJaUlpSWlJaUlpSWlJaU9pZndqSjVSRVJFUkVSRVJFUkVSRVJFUkVSRVJLL0l5NVEvSktLNk1UTVVFUkVSRVJFUkVSRVJFUkVSRVJFUkVSRzlFUmdNUlVSRVJFUkVSRVJFUkVSRVJFUkVSRVJFYndRR1F4RVJFUkVSRVJFUkVSRVJFUkVSRVJFUjBSdUJ3VkJFUkVSRVJFUkVSRVJFUkVUMHQ4ckt5a0pJU0loTWUwaElDTEt5c2hxOGJtNXVMalp2M296YzNOeDZ6Uk9MeFRoKy9EaEtTMHNiZk82YVVsSlNFQllXcHJELzl1M2JPSERnZ0ZKckZSY1hvN2k0dUxHMlZxdWdvQ0RFeHNhK2tuTVJFUkVSdlFwcS8vUUdpSWlJaU40RWxaV1ZlUExrQ2ZUMDlLQ21wdmlmV0k4ZlAwYlRwazFySGZOdmtKeWNERE16TXpSdjN2d2YzWU9scFNYMDlmWC9zVDBRRVJFUkVSRVJ2U215czdPUmtaSFI0UG0ydHJhd3NMQkFTVWtKSGoxNkpOTi82ZElsN042OUczMzc5cFZxMzcxN045VFUxS0NscFNVenAxbXpadERVMUt6MXZIZnUzTUdSSTBmdzExOS9ZZlhxMVVydjkvcjE2MWkzYmgxKysrMDNMRjI2RkZwYVdzak56VVZ5Y3JMU2EvVHIxMC9xT0M0dURxR2hvWGovL2ZmbGprOUlTRUJ3Y0RDNmR1MEtXMXZiV3RjK2Rlb1VObTNhaEFNSERnajNQcDQ4ZVlLNHVEaWw5OWV6WjAvbzZPZ0l4OGVQSDRlMXRUWGF0V3NuTmU3dzRjUFEwTkJBOSs3ZGxWNmJpSWlJNkhYMjcvNHJIQkVSRWRGcklpOHZEeDkvL0RIOC9mM1J0V3RYaGVQbXpKbURzckl5N05xMVMyRkFsRmdzeHJGanh4cThGenM3TzZtYldvMjlIZ0RNblRzWEV5ZE94S2hSbzZUYS8vcnJMMlJtWnNwZHg4YkdCcGFXbGxKdG5wNmVTdTBoT2pwYTZ2ak9uVHY0NnF1djRPTGlnc1dMRnl1MUJoRVJFUkVSRVJFcEZoc2JpMjNidGpWNC91VEprMkZoWVlIRXhNUmEvNjgrYnR3NG1iWWRPM1pneDQ0ZE11MUxseTVGOSs3ZGtaMmRyWEM5NXMyYm8wT0hEa2hKU1VGY1hCek16TXdVanJXd3NCQmV0Mi9mSGdzV0xFQkFRQUMrL1BKTExGKytIT25wNmZVS3FLb1pERlVYTHk4djdObXpCNGNPSFlLZm4xK3RZNU9UaytIczdDejFFTmlkTzNmcXRUOEhCd2VwWUtqdnZ2c09JMGVPbExuUEF3QTNiOTVFVkZTVTNIVjBkSFRRczJkUHBjOUxSRVJFOUU5ak1CUVJFUkhSSzNMeDRrVmtaMmRqM3J4NXRXYUdxcXlzeElZTkd4cDhudEdqUjB2ZDFHcnM5V29UR3h1TG5UdDN5dTJiT0hHaVREQVVBS3hidHc3bTV1Wnk1K1RrNUdEV3JGbFNiUVVGQlZpOGVERzB0YlV4YmRvMHBmWkZSRVJFUkVSRVJNcXArVUNTTXFvLzdOUzllM2U1YThURXhHRDkrdlU0ZXZTb1ZQdmd3WU14YytaTWVIaDRLRnpmeDhkSHFYMHNXclNvMXY2YSsrcmJ0eS9LeXNwdzl1eFp2SGp4QW01dWJqaDA2RkNkNXdrSkNjSGh3NGZySEJjWEY0Y0hEeDVJdGRuWTJNREF3QUFSRVJFeTQ3Mjl2UUVBNWVYbGlJdUxRMkZob2RSN3UzTGxTZ0RBeG8wYjRlRGdvUEM4bHk1ZHdzS0ZDK3ZjWDgyOUtzbzZaV0Zod1dBb0lpSWkrbGRoTUJRUkVSSFJTN2gyN1JvQUlEOC9Id0J3NjlZdE5HblNCQUJnWldXRjlQUjBmUEhGRjFKelZxOWVMZk1Vbjd5YmhLTkhqOGFFQ1JQcXRaL2FNaTAxOW5xMXFYazl0YTJqcTZ1cnNOVGQwNmRQcFk0TEN3dXhhTkVpUEhueUJOOTk5eDBNRFEwYnREOGlJaUlpSWlJaWt1L1BQLzlzdExYazNRK1ExeFlRRUlDQWdBRGhXTjU5RW1kblp3d2NPTEJCKzRpSWlFQmlZcUp3dkd2WExvU0doaUk2T2hyOSt2V1R5dkNrNkI1RmRSb2FHc0xyb3FJaUlZam8xcTFiQUtwSzNBRkFWRlFVTGwrK0xETmZVU2srU1REVXhZc1hvYW1waWVuVHAwdjFxNnVyQTZoNjhLMmlva0xoL3NSaWNaM1hVTlBJa1NQeHlTZWYxSHNlRVJFUjBldUl3VkJFUkVSRUw2Rm0xcUt0VzdjS3J5VlA2d0hBaEFrVFlHeHNMRFAvOHVYTHdnMnkxOTJkTzNlUW5wNHVIR2RtWmlJbUpnWUFoS2MzQ3dvS2hHQXdaVTJhTkVtcGNZOGVQY0xDaFF2eDRNRURyRml4QWxaV1Z2VTZEeEVSRVJFUkVSSFY3YlBQUG12VTlhWk9uWXJldlhzck5mYnMyYk1JREF5VTIyZG1ab1pldlhvSng3bTV1WWlMaThQZ3dZT0ZOckZZako5KytnbnU3dTR3TWpJUzJ1VUZKTldrcUVTY1JKY3VYZVRlMjhuTHk0Ty92NzlVbStTNElWbTJBQ0E4UEJ5ZW5wN28yN2V2Vkx2a29ieVpNMmMyYUYwaUlpS2kvd29HUXhFUkVSRzlKRjlmWDdSdDJ4Wno1c3pCM0xsejBiSmxTNWtnS1RjM043a2w0Z29MQy84MXdWRHg4ZkhZdEdtVGNQejc3Ny9qOTk5L0IxQVZEQ1VXaXhFWEY0ZldyVnZMbmEvb3FjUk5temFoWmN1V2N2dnUzcjJMYWRPbTRjYU5HMWk0Y0NIVTFkV3hidDA2NGIwc0tDaFE2b2xOSWlJaUlpSWlJbEpPY0hDdzhEb3hNUkZIang3RmdnVUxoS3hFRXF0V3JVS2ZQbjNRclZzM3pKa3pCMXBhV25MWFUxVlZsY3FrVkJ0VlZWVzU3UjRlSHJDM3R4ZU80K1BqNGUvdmo1S1NFblRzMkJGdDJyUUJBR1JrWkdEMzd0M1l2MzgvZkh4OE1IandZSWhFSWpnNE9LQzB0TFRXYzlmTTRsMlR2NysvM0dBb1MwdExJZWlwZXNhcGhrcE5UVVZpWWlJR0RCaUExTlJVb2IzNjlZOGZQeDdtNXViQ2NVNU9Eckt6cytIcTZnb0F5TXJLd2c4Ly9BQUFNdVg0TWpNejVaYm9VOVJlWGE5ZXZhQ25wMWYvaXlJaUlpSjZ4UmdNUlVSRVJQU1NEQTBOWVdwcUNnQXdNaklTWHIrczBOQlFoSWFHTnNwYWpiSGV1KysraTNmZmZSZEFWVXI3aVJNbll0U29VVUwvanovK2lOdTNiOHROcWE2bnA0ZW9xQ2hvYUdoQVRVME5LaW9xUXVyM2FkT20xWGx1Q3dzTDlPN2RHMlBHakJHQ24vTHo4ekZseWhRTUhEZ1E0OGFOYS9CMUVSRVJFUkVSRWYzYjNiaHhBOG5KeWNqSnlVRlpXWmxTYzNyMDZBRTNOemVaZGdzTEMrSDEzYnQzY2V2V0xSdzhlQkIrZm41Q2UxeGNITkxTMHRDNWMyZFlXRmpnNE1HRENzOFRHQmlvTU51VHNpVG5MaTB0eGM2ZE8zSDQ4R0cwYk5rU1gzMzFsUkFJQlFCMmRuWUxOb3JHQUFBZ0FFbEVRVlRZc1dNSDFxOWZqOERBUU1URXhHRFdyRm53OHZLQ2w1ZFhuZWVaTVdPR2NMOUNJamMzRng5Ly9QRkw3YisySUtPYTV6TTFOWVdIaDRkTXRxbnc4SERoZFpjdVhlRGc0Q0FjaDRTRUlDWW1Sbmlmbkp5Y1lHOXZEMk5qWTJ6WXNFRnFuY3VYTDh2TmxLV292VG9IQndjaEdPckhIMy9FblR0M2FoMVBSRVJFOUU5aE1CUVJFUkhSYTBhU1FhbGJ0MjdvMGFOSHZlYld2TUgxZDZ4WFUyRmhJWGJ0Mm9YdzhIQ1ltNXNMQVZQVmZmNzU1OWkyYlJ1MmJ0MEtzVmdNS3lzckRCNDhHUDcrL3JDM3Q0ZW1waVlLQ2dydzZhZWZ3c3ZMQzJQSGpnVUFsSlNVSUMwdERWcGFXbEpCVTZXbHBmajIyMjhCQUFNR0RKQTVYM1oyTnJLenMrdmN1NGFHQnN6TnpXRm1aZ2FSU0ZUbmVDSWlJaUlpSXFMWFNYRnhNV0ppWXBDZW5vNW16WnJCMXRZVyt2cjZTdjBmdDNyUVUwMFZGUlVBZ0s1ZHUrTEREei9FbFN0WFVGaFlpQ1pObXFDMHRCU2JObTJDdmIwOXhvd1pJNHdWaVVSUVVWR1JXYXV4eXVRbEpTVmgvZnIxdUh2M0xyeTh2REIxNmxTNTJhaGF0R2lCZ0lBQUhEOStIRnUzYnNYVXFWTXhkdXhZZlBEQkIzTDM5eXJVZG4rbFpqQ1VrWkVSNXMrZmowNmRPbUh0MnJYWXNXTUh0TFMwcEs3MTRzV0xVdmM5TWpJeUFNaVcrcnR3NFVLZFdhb0tDd3V4WU1FQzlPL2ZYMll2UU5VOUZpMHRMWmlZbUVpMTI5cmExcnB1WTJQZ0ZSRVJFZFVIZzZHSWlJaUlYak9TbTRnT0RnN0NUYWd0VzdZZ01qSVNSNDRjcVhWdXk1WXRaVXJPTmZaNk5hbXBxU0V2THc5bVptYnc5L2VYZXlPeVQ1OCs2Tk9uajFSYlRrNE9XclpzaVdmUG51SFpzMmNBQUd0cmE1dzRjUUplWGw3Q2pkdVdMVnNpSnlkSENGaXFyS3pFOHVYTGNmdjJiYXhaczBadUpxN3M3R3hjdUhDaDFuMVhaMkppQWk4dkw1a2JlMFJFUkVSRVJFU3ZxOHJLU3Z6MDAwOTQrdlFwQmc4ZWpMWnQyNzcwbXBKZ0lYa1BIZzBiTmt6cStONjlleGcwYUpCd2JHbHBpZTNidDh2TUN3b0tRbEJRVUlQM2RQZnVYZXpZc1FObno1NUZzMmJOc0hUcFVuVHYzcjNPZVY1ZVhuQjJkc2JLbFN1eGMrZE9YTGh3QVg1K2ZqQXpNMU00NTlhdFc3aDA2WkpVMitQSGordTk1NE1IRCtMTW1UT1lPbldxa01GcDVNaVJVdG0wSlNYMTVCR0pSREF3TUFBQU5HL2VIRTJhTkpIcUR3a0prVHV2WnFrL0hSMGR1THU3SXlnb0NJY1BINVliR0pXU2tvSzB0RFNabjYrRWo0OFBYRnhjc0dMRkNxbDJaMmRuT0RzN3k1M3pkemgvL255OTd2VVFFUkhSZnh1RG9ZaUlpSWhlZ2VmUG42T3dzRkNtdmFTa1JLWk5rczVlWFYxZGFseFJVWkhDOVNzcUtoQWVIbzc5Ky9kajRjS0ZhTjY4K2QrMm5rUjJkamFDZ29KZ1ltS0NMNy84RXIvKytpdFNVbEtRa3BLaWNGMEE2TmV2SHdEVVd0cHUvUGp4TW0zSGpoMkRTQ1RDaWhVcmNQWHFWYXhhdFFyVzF0Wnk1N3U1dWNsTjlWK2RXQ3hHUVVFQkhqeDRnTmpZV096ZnZ4OGVIaDYxemlFaUlpSWlJaUo2WGNUR3hpSXZMdzhmZmZTUjNQKzMxMWRGUllWdzcyRHg0c1ZDKzlLbFM5R3ZYeis0dXJvS2JZOGVQVUpRVUJCR2p4NE5HeHNiQUZXQk56VkZSa1pDUlVVRklwRUlzYkd4V0xWcUZUNy8vSFAwN2R0WDdoN0VZakVxS3l1bDJyS3pzeEViRzRzaFE0WkFVMU1UbVptWnlNek1WUHE2ZXZUb0FSY1hGNFNFaE1pOU4xUGRrU05INm54d3JLYmk0bUlrSlNVaFBqNGU1ODZkQTFBVjZOU2xTeGNZR1JuVmF5MkpVNmRPQ2RkNDVzd1pxS3VydzlEUVVPZ1BEZzZXeXV3VkVoS0MzYnQzMTVrRlNwNWp4NDRCQU41NjY2MEc3WldJaUlqb2RjUmdLQ0lpSXFKWFlNYU1HVXFQbFFRcHlidUpXSk5ZTE1hWk0yZXdlL2R1Wkdkbnc5YldGcHFhbW4vTGVoVVZGYmg2OVNyT25qMExvQ3IxZXBNbVRUQnAwaVJVVkZSZzgrYk5TbDJmSkJncU9qb2F4Y1hGZFk3WDB0S0NTQ1JDUVVFQmxpMWJocHljSEt4ZnZ4NnRXN2RXNm55S1NKNnlOREF3Z0kyTkRVNmRPb1dZbUppWFdwT0lpSWlJaUlqb1ZTZ3VMc2JGaXhmUnRXdlhSZ21FQW9BWEwxNElHWWg2OWVvRkFDZ3ZMd2RRVlJKTjBnWkFLTkhtNk9pSXJsMjdTcTJUbjUrUGtTTkhLanlQdjc4Ly9QMzlsZHJUL3YzNzBiMTdkNFNFaE1ESXlBaWVucDdLWDlEL1oyaG9pSU1IRDJMQWdBRlNBVVh5VEp3NFVlWkJxWWNQSDJMNjlPa0s1NXcvZng0QkFRSFEwdEpDMDZaTkFRQmhZV0hRMWRXVkdxZE02VUtKNnUrUEpOdFR4NDRkTVdMRUNBQ0Fob2FHMG12VjVzS0ZDMEsycGJsejUyTE9uRGx3Y25KcWxMV0ppSWlJL2trTWhpSWlJaUo2QmFaT25TcjM1bVJzYkN3aUl5T2wyaVRwMS9YMDlCU3VWMWxaaVQvKytBTS8vUEFETWpNellXWm1obm56NXNIVDAxUG01bHBqcmJkaHd3WWNQMzRjMnRyYUFJREJnd2RqeXBRcHdsT2pSNDRjd1FjZmZJQ1pNMmZLM0p4TVNFakFGMTk4QVJjWEY2bjJJVU9HS055VFJIQndNSm8yYlNxOGg0R0JnVkpQVnBhVWxNZ0VnTldYcXFvcSt2YnRpNXljSE9UbDVVRXNGci9VZWtSRVJFUkVSRVIvcDVzM2I2S3lzaEpXVmxhTnR1Ymp4NC9SdEdsVFZGUlVDRzJTQjZ6VTFkV2wyaVd2eFdLeFZMdUtpZ29NREF5d1o4OGVBRUJ1Ymk3V3JsMkxSNDhlNGROUFB4VUNwOGFORzRlQWdBQ2haRjFZV0JnaUlpTGc3ZTJONGNPSFExVlZGUUJnYkd3TUFNSjlBRVdaanp3OVBXRmhZWUhnNEdDRjExZFhJQlFBNk9ycXdzVEVSS3F0WnFhcW1od2RIYkZzMlRJNE9Ua2hKQ1FFb2FHaFVvRlFrcXpnOWJsM0VSMGRqZGpZV0N4ZXZCamg0ZUZDa0ZwRVJBUUFvTFMwVkc1Z1dNMjIyakpGSlNjblk4V0tGVEEwTklTZm54K0Nnb0l3Zi81OGVIdDd3OWZYRjFwYVdrcnZsNGlJaU9oMXcyQW9JaUlpb2xmQXlja0pscGFXTXUyNXVia3liUThlUEFBQW1KcWF5dlFWRkJRZ01qSVNFUkVSdUgvL1Bpd3NMREJuemh4NGVub0tOd3IvcnZXNmR1MEtKeWNudUxtNXdkdmJHODJiTjVjcXZhZWpvNE9lUFhzaVBEeGM2dVpiWldVbGR1ellBVFUxTlV5YU5FbG1EelZUdTFjbldjZkF3QUJ6NXN4QnAwNmRvS2IyZi8rRWpZaUl3TzdkdTdGanh3NFlHQmpJWFVOWnFxcXFjSFYxUlVSRVJKMXA4NG1JaUlpSWlJaitTUVVGQlFBZ0U3anpNdTdjdVlQczdHd01HREJBcG0vRGhnM1lzR0dEVFB1aVJZdWtqbDFjWExCaXhRcVltcG9pUER3Y3UzZnZocGFXRnI3OTlsczRPRGhJamRYVjFSVWUzSm80Y1NLc3JLeXdiZHMyWEx0MkRSOS8vREhlZnZ0dHFLaW9OTnIxS2FPd3NCQjVlWGxTYmZuNStiWE9NVFUxbFh2UFJVSnlYNmFoSmZPcXUzdjNMclMxdFlYczM3Nit2bExsQ3lXaW82Tng0TUFCdVd1VWw1Zmo0TUdEMkx0M0x6UTFOYkZreVJLMGI5OGVtemR2eHBZdFd4QVJFWUdFaEFRc1dMQUE5dmIyTDcxbklpSWlvbjhDZzZHSWlJaUlHbGxaV1JtQXF2VG5EY2t3ZFBQbVRRQkF5NVl0WmZwR2pScUZpb29LT0RrNVlkcTBhZWpXclp0TUpxajQrSGkwYnQxYXVDSGFXT3U5L2ZiYmRlNzl3dzgvaEsrdkwwNmRPb1crZmZzQ3FFcHBmK1BHRGZqNCtNRGEybHBtam8rUFQ1M3JBb0N6czdQVThZMGJOeEFVRklReFk4YThkQ0NVaE9UbTViTm56eHBsUFNJaUlpSWlJcUsvZytSK1EyT1ZTNnVzckVSR1JnWjY5dXdKZDNkM29UMGxKUVUvLy93ekprK2VMQlh3OCtqUkl3UUZCV0gwNk5Hd3NiRVIybzJNakhEKy9IbnMyTEVEZCs3Y3dhQkJneEFSRVlHRkN4ZktuSFBhdEdseTk2S25wNGRseTViQjJOZ1lIMzMwRWJ5OXZSdmxHcFd4YytkTzdOeTVzMUhYdkhMbENnREF6czZ1MW5HblQ1OUdVVkVSQmc0Y0tOUDMrKysvbzAyYk5raExTME9iTm0yRTltYk5tc2w5d0V6UmZaSzR1RGdFQmdZS0Q4UXRXclJJK1BscGFtcGl4b3daY0hSMHhMcDE2ekJ6NWt3RUJRVXBmWjFFUkVSRXJ4TUdReEVSRVJFMW92RHdjRnk3ZGcwaWtRakd4c1l5VHhNcUl5MHREYWFtcGxJcDFTVkdqQmlCZ1FNSHd0emNYT0g4SDM3NEFhbXBxVUxxOU1aZXJ6WldWbFlZUG53NE5tN2NDQ3NySzJSa1pHRC8vdjN3OFBEQXFGR2o1TTdadEdtVEVLaDE5dXhackYyN0ZvY1BId1lBREJzMlRPNmMyN2R2WThHQ0JlaldyWnZDZFJ0Q1gxOGZBS1JTL0JNUkVSRVJFUkc5NlpLVGsvSDgrWE40ZW5xaVo4K2VRdnVsUzVlZ3FhbUpvVU9IU21XSHpzN09CbEJWSWs1UytrN2k4dVhMc0xDd3dPTEZpMkZsWllXSWlBaHMzYm9WclZxMUVzWU1HalJJcHEyb3FBZ2ZmUEFCRmkxYWhDZFBudURJa1NObzM3NzkzM1hKY2cwYk5nemR1M2VYMjJkcmE5dWdOU01qSTJGc2JGem4vTFMwTkJ3N2Rrd0locElFdksxY3VSTG56cDNEc0dIRGNQMzZkUXdmUHJ4Qit3Q3FBckswdGJVeFljSUVqQmd4UW03cFBnOFBEMWhaV1NFNU9WbnVRMjFFUkVSRS93WU1oaUlpSWlKNkNYWjJkbWphdEtsdzNLbFRKN1JwMHdhZE8zZUdoWVZGdllPaGlvdUxjZlhxVmZUdTNWdHUveWVmZkZMbkdubDVlVUp3VVdPdnA0eUpFeWNpSXlNRHMyZlBSbUZoSVR3OFBEQm56aHlaakZNQUVCWVdockN3TVBUdjN4K3RXN2NXYnNKcGFHaGd4NDRkQ0F3TWxMb3hDZ0JaV1ZsWXNHQUJiR3hzc0dqUklybnJObFJqcmtWRVJFUkVSRVQwYnhFZUhnNGRIUjI0dUxnSWJUazVPVGg1OGlROFBUMmxBcUhxNHVMaUlyVU9BS2lycTh0a3NWSlhWNGRZTEVaWldSbDBkSFNFY25JYUdocXd0cmJHN05telgrS0s2bS9NbURIbzNyMDcyclp0VytmWXlzcEtwZGFNaW9wQ1dsb2FKazJhVk9jOWg4ZVBIOFBZMkZnNFRrdExBMUNWemVtamp6NUNhV2twS2lzcjRlYm1wdFM1NVRFME5NVFdyVnZySEdkdGJjMUFLQ0lpSXZwWFl6QVVFUkVSMFV1UXBBdlB6YzBGQUxScDB3YnZ2ZmVlekxqNzkrOURWVlZWcHYzSmt5ZFN4Ny85OWh0S1NrcGtibXhKYnBpVmxKVElmV3BQNHZuejU3aC8vNzZRMHI2eDExTkdabVltS2lvcWhGSnp1cnE2ZVBMa2lkUU5QYUFxKzlKMzMzMkh1TGc0T0RnNG9IWHIxa0tmdXJvNjFOVFVNR3ZXTEl3ZlB4NGZmUEFCUkNJUnpwMDdoNVVyVjZKOSsvWllzbVJKdlc3R0VoRVJFUkVSRVpHc3BLUWtuRDE3RmlOSGpoVHVFYng0OFFMTGx5K0hob1lHeG93Wjg3ZWQrNisvL3BJcWwrZmk0aUkzczdXbnAyZWRhMlZuWjljNlRrZEhCMGVPSEZIWVAzYnNXTG50WXJFWXo1NDlRNU1tVGFDbXBvYkhqeDhqUGo0ZVRabzBBUUFVRmhiaXhvMGIwTkxTUWtwS2loRDBkZVhLRld6Y3VCSFcxdFp5TTErcnFWWDlpUzRwS1FtYW1wcElTa3BDdTNidGhQNmlvaUswYTljT2ZuNStLQzh2eDJlZmZRWnJhMnQwNk5BQitmbjVBQUIvZjMvNCsvdlg4Yzc4SDJYZVJ5SWlJcUkzQVlPaGlJaUlpRjZCeFlzWDF6bW1zTEFRSVNFaE1ESXlncXVycTFTZm1aa1pBR0QxNnRYbzBxV0wzS2NKeThyS2NQcjBhVlJVVktCRGh3Nk52bDVKU1FsRUloRWVQWG9FQUZCUlVSSEdGaFFVNFB6NTg0aU1qTVQxNjlmUnNtVkxMRnUyREgvKytTZCsrT0VIaEllSHc4WEZCVDE2OUlDVGt4TmF0R2lCNWN1WDQvTGx5NWd4WXdaY1hWMVJWbGFHeE1SRTZPdnJReVFTWWZMa3lUQXhNY0dOR3pmdytQRmo3TnUzRDhlT0hjUGd3WVB4MldlZlNaMmZpSWlJaUlpSWlCcm01TW1UTURBd2tDcERIeGdZaUl5TURIejExVmN3TVRGNXFmVzNiTm1DRmkxYXlPMnpzN05EY0hBd0tpc3JvYW1wQ1ZOVFU3bmp4bzhmLzFKN0FDQ1RtVXBabFpXVkdEMTZORXBLU3FUYWh3d1pBZ0FvTFMzRi9QbnpoWFozZDNmY3ZIa1RYM3p4QlF3TkRmSE5OOS9JZlppcmMrZk9DQTBOeGJ4NTh3QlVQUmhXUFdocTJyUnBLQzh2aDVxYUdpb3FLakJreUJDWmg5MThmWDFsN3ZrQVFIUjBOQTRjT0NDMXA0YVcrVnU5ZW5XRDVoRVJFUkg5a3hnTVJVUkVSUFFLYk4rK0haYVdsakx0UC8vOE03Ny8vbnNBVmVYb2lvcUs0T1BqSXp3ZEtERm8wQ0JjdVhJRjU4NmR3K25UcHhXZVIwZEhCNE1IRDBhL2Z2MXcrL2J0UmwzdjRzV0xXTEpraWRCblkyT0Q1T1JrYk4yNkZabVptYWlzcklTZG5SM216NThQZDNkM3FLcXF3dFhWRllNR0RjS1JJMGNRRlJXRnVMZzRBRUM3ZHUzUXYzOS92UGZlZXpoNDhDQysrKzQ3QUZWUFJVNmRPbFU0aCtRbTRPclZxM0h4NGtVc1dyUklZY2svSWlJaUlpSWlJcXEvcVZPbndzUERReW9qMDlpeFk5R2pSdy8wN05sVDdoeGRYVjE0ZTN1amVmUG1kYTV2WTJNajB6Wm16QmpvNmVsQlJVVUZGaFlXZGE3eDBVY2YxVG1tUGp3OFBKUXFod2NBcXFxcW1ESmxDaDQvZmd5eFdBeFZWVlhZMk5pZ1c3ZHVBQUFqSXlNc1hyd1lZckVZK3ZyNjZOaXhJMVJVVkRCbHloUzR1Ym5KWk1xVzZOQ2hBMEpDUW5EdjNqMEFRS3RXcmFDdnJ5ODFSbkkvUjFWVkZiNit2a0s3a1pFUm9xT2pGZTdaeDhjSFBqNCt3ckc5dlQzczdlMlZ1dDZha3BPVFlXVmwxYUM1UkVSRVJQOFVCa01SRVJFUnZTYXNyS3l3WnMwYXVVL3FhV3RyWStuU3BRQ3F5c3ZKSXhLSnBMSWxOZlo2ZG5aMmVPKzk5NkNpb2dKYlcxczRPenVqckt3TUxWcTB3UC8rOXorNHVibkpEZmd5TWpLQ2o0OFBKa3lZZ0pTVUZDUW1Kc0xGeFFVT0RnNEFnRm16WnVHVFR6NFJ4bXByYTh1c01YbnlaSHp5eVNjd05EU1V1MWNpSWlJaUlpSWlhaGh0YlcwNE9UbEp0Wm1hbWlyTTBnUUFob2FHbURGalJvUFBxYWdrM2F2U3VuVnJ0RzdkV3VueGd3WU5xclcvVjY5ZU1tMlN6RkcxTVRJeWdwR1JrZEw3K0NkSU1sY1JFUkVSL1pzd0dJcUlpSWlvRVppYW1zcDlJcTlMbHk2MVBxazNmUGh3REI4K1hEaTJzN09yODF5cXFxcEs3NnN4MXpNeE1aRjZDaEdvU3VIKzFWZGZLVFZmSkJMQjBkRVJqbzZPVXUzNit2b3lUejdXVkZjL0VSRVJFUkVSRVJFUkVSRVJFUUNvMUQyRWlJaUlpSWlJaUlpSWlJaUlpSWlJaUlqbzljZGdLQ0lpSWlJaUlpSWlJaUlpSWlJaUlpSWllaU13R0lxSWlJaUlpSWlJaUlpSWlJaUlpSWlJaU40SURJWWlJaUlpSWlJaUlpSWlJaUlpSWlJaUlxSTNBb09oaUlpSWlJaUlpSWlJaUlpSWlJam9QeUUxTlJWNzkrNlZhUzhvS01ENjlldng5T2xUbWI2UWtCREV4OGUvaXUwSlFrTkRrWktTSXJmdndZTUhPSERnQUhKeWNsN3BucW83ZmZvMHpwMDdKOVdXbFpXRndNQkFwS2VuTjhvNURoMDZoS2xUcHpiS1dzckl5c3BTZXF4WUxFWmdZQ0FTRXhQcmZaNlVsQlNFaFlVcDdMOTkrellPSERpZzFGckZ4Y1VvTGk2dTl4NGFJaWdvQ0xHeHNhL2tYRVF2UysyZjNnQVJFUkVSRVJFUkVSRVJFUkVSRVpFaXBhV2xqYlpXYW1vcTl1M2JoN0ZqeDBxMVYxUlU0Tnk1YzhqTHk4T3laY3NnRW9rQUFGZXVYTUdlUFhzd2NlSkVPRHM3UzgyNWRPbVMzRUNVWHIxNklUTXpFOWV1WGF0elAxNWVYdERRMEpCcSsvUFBQN0ZyMXk2TUdERUM3ZHUzbDVuenh4OS9JRGc0R1BiMjlqQTNONjkxL2J5OFBNVEV4TlM1RDBWR2pSb2wweVlXaTdGMTYxWTRPRGlnWjgrZUFJQm56NTVoeVpJbDBOYld4dGl4WTFGWVdDaU1WMUZSZ2JhMmRyM1AvZURCQTl5NGNVUHA4YW1wcVVxTjA5WFZoWVdGaFZUYnRtM2I4UFBQUDJQVHBrMnd0Yld0YzQyU2toS0VoNGZEd3NJQ1RrNU9TdThSQU9MaTRoQWFHb3IzMzM5ZmJuOUNRZ0tDZzRQUnRXdlhPdmR5NnRRcGJOcTBDUWNPSElDK3ZqNEE0TW1USjRpTGkxTjZQejE3OW9TT2pvNXdmUHo0Y1ZoYlc2TmR1M1pTNHc0ZlBnd05EUTEwNzk1ZDZiV0ovaWtNaGlJaUlpSWlJaUlpSWlJaUlpSWlvdGVTdnI0K0hqNTgrTGVmeDhqSUNQUG56OGVhTld2dzRNRURtSnFhb3JDd0VBRUJBWEIwZE1RSEgzd2dNMmZUcGsxeXN6TkZSMGNqSVNFQjI3WnRnNkdob2R6emxaYVdvcWlvQ0gzNjlKRUpoanB4NGdSRUloSGVmZmRkdVhQLytPTVBOR3ZXREowN2Q2N3p1bkp6YzdGejU4NDZ4eWtpTHhncU5UVVZlWGw1K1B6enp3RlVCUVo5K2VXWHVILy9QZ0RndmZmZWt4cHZhR2lJZ3djUHlxeVRrSkNBTDc3NG9zNDllSHA2MXRvZkhCd01Dd3NMVEo4K3ZjNjFBTURWMVJYTGxpMEQ4SCtCWFQvOTlCUGVmLzk5cFFLaEFBaWZTUk1URTZYRzE0ZVhseGYyN05tRFE0Y093Yy9QcjlheHljbkpjSFoyRmdLaEFPRE9uVHRZdlhxMTB1ZHpjSENRQ29iNjdydnZNSExrU0psZ0tBQzRlZk1tb3FLaTVLNmpvNk1qQk1jcHE2eXNERjk4OFFVZVAzNk1UWnMyU2UxRG51ZlBuK1B3NGNNNGUvWXM3dHk1ZzlMU1VtaHJhOFBDd2dLZmZ2b3AzbnJyTFdHczVIUFR0R2xUSERod0FKcWFtblh1eDlmWEYxbFpXZERTMHNMUm8wY1Zqa3RQVDhlMGFkTUFBQUVCQVRLQmtvMDlENmk2OW1uVHBxRnAwNlpZdlhxMXpPOE5rc1pnS0NJaUlpSWlJaUlpSWlJaUlpSWllaTNaMnRyaTZ0V3JLQzR1UnBNbVRScDkvWmlZR0FRRUJFaTFmZnp4eDFMSGVYbDU2TmV2SHdCZzNyeDV3dXM5ZS9aSWpRc0xDOE8yYmR1azJ1UUZBU2s2Ny9Ianh3RUF2LzMyRzh6TXpKQ1VsSVNrcENRQWdLV2xKUndjSEpDZG5ZM1UxRlMwYTljT2h3NGRrbG5YMU5RVXZYcjFFbzRkSFIwUkhSMHQvK0xsU0VwS3dxcFZxL0Q0OFdOTW1qUko0ZDROREF6UXRXdFhGQmNYNDZ1dnZzSmZmLzJGOWV2WHc4ek1UQmgzOGVKRmZQZmRkeGcyYkpqY2RkcTNiNC9nNEdDRmV6bHc0QUNpbzZOckhRTkFPT2VXTFZ1UW1abUoxYXRYWThhTUdYQndjQUFBUkVSRUlDSWlBbHUyYkFFQUllQ211TGdZYTlhc3dSOS8vSUVKRXlaZzlPalJVdXZXRllRRkFGOS8vWFd0L2VycTZ2ajExMTlySFJNWEY0Y0hEeDVJdGRuWTJNREF3QUFSRVJFeTQ3Mjl2UUVBNWVYbGlJdUxRMkZob2RSZVY2NWNDUURZdUhHajhCN0ljK25TSlN4Y3VMRFd2Y25icTZLc1V4WVdGdlVPaHRxeVpRdXVYNyt1VkNEVWd3Y1BNSGZ1WE55N2R3OVdWbGJvMDZjUFJDSVI3dCsvajJ2WHJ1SFdyVnRTd1ZBU3o1NDlRMVJVRkFZUEhsenIrdkh4OFVxWFNveU1qQlJlbnpoeFF1bWdwb2JPQXdCdGJXMTgrZVdYK095eno3QjU4MmJNbWpWTDZibi9SUXlHSWlJaUlpSWlJaUlpSWlJaUlpS2kxMUszYnQxdy9mcDFuRHg1c3M1Z2hwZFJQZUNtc0xBUTA2ZFB4OXk1YzZXQ0szeDhmUDYyOHdOVkdYbXE3Nkg2OGJCaHcrRGc0SUJqeDQ0QnFNb3drNTZlTHJOR3QyN2RwSUtobEZWZVhvNWR1M1loTEN3TXBxYW1XTDkrdmR6TVFDOWV2TURKa3ljeGRPaFFQSDM2RkY5OTlSVXlNakxnNStjbkZRaDE5KzVkQkFVRndjUERBLzM3OTBkK2ZqNkFxaEoxa293Mm1wcWFzTEN3UUhaMmRyMzNDd0Fpa1FpdFdyVVNqbTFzYklTeWhlYm01ckN4c1FFQUlUdVg1QmlvZXY5V3JseUpodzhmWXVIQ2hlamJ0Ni9NK3JObnoxWjQ3cDkvL2hsLy9mVVhORFUxTVhueVpLaXJxOHNkcDZxcUNnQW9LaW9TZ29odTNib0ZvS3JFSFFCRVJVWGg4dVhMTW5PVGs1UGxyaWtKaHJwNDhTSTBOVFZsTW1KSjlsSlpXWW1LaWdxRjF5QVdpeFgyS1RKeTVFaDg4c2tuOVo0blQwcEtDc0xEd3pGOCtIQ2xNbklGQlFYaDNyMTc4UFgxbGNrKzl2VHBVeFFVRk1qTU1UQXdRR0ZoSVE0ZlBneHZiMitoL0tVOFlXRmgwTkRRZ0phV1ZxMmxPVXRLU25EcTFDbTBhdFVLWldWbE9IZnVIQW9MQzZHcnExdnIvaHM2cnpwcmEyc01IVG9VaHc0ZGdydTdPenAxNnFUMDNQOGFCa01SRVJFUkVSRVJFUkVSMFd1cHZMd2N0MjdkUWw1ZUhvcUxpMnY5WXc3UnE2S3Fxb29tVFpyQXhNUUViZHEwZ1pvYS85UkNSUFIzMHRiV2hxZW5KOExEdzNIMDZGRzg4ODQ3RGNvUUZSc2JpNmRQbnlJdExRMEFoRkpma21DVlZxMWFJVFEwRlAzNzk0ZWVuaDZBcWhKb3JWcTFxalc3VVYwVUJmbzhldlJJYnJ1M3R6ZkdqeDh2MVNZSi9DZ3NMTVN2di82S3Q5OStHNHNXTFpLWisrNjc3eW9NeXFuTjdkdTNzV0xGQ21Sa1pLQm56NTZZTzNldXdnQ05tSmdZUEgvK0hBTUhEaFN5OUZSVVZHRDU4dVVLeDhmRXhBakg4Z0tQNmdveVU5U3ZUTllsZWFLaW9yQjI3VnBZV2xwaTgrYk5zTEN3a0R2T3k4dExibnRhV2hwdTM3Nk5JVU9HSUNvcUNtbHBhWmczYjE2dGdUWjVlWG53OS9lWGFwTWMxeWR6VjNYaDRlSHc5UFNVZVQrdlhic0dBSmc1YzJhRDFuMVZkdTNhQlhWMWRYejQ0WWRLalU5SVNJQ2FtaHBHakJnaDA2ZW5weWQ4YjZ1cnJLeEVseTVkaEl4V3JxNnVjdGUrZWZNbTR1UGo4Yi8vL1EveDhmRzE3dVBNbVRNb0tpckN3SUVEVVZwYWlsOSsrUVV4TVRFS3kxcSs3THlhUm8wYWhmRHdjQVFIQjJQRGhnMzFtdnRmd24raEV4RVJFUkVSRVJFUkVkRnJKejgvSDlldlgwZXpaczNnNE9BQVhWMWQ0WStWUlAra2lvb0tGQllXSWljbkI3R3hzWGpycmJkZ1pHVDBUMitMaU9pTlptZG5oeUZEaGlBNk9obzdkdXhBaXhZdFlHSmlJbVFZcW8yRmhRVXNMQ3l3ZCs5ZTNMaHhRMmhmdlhvMUFNRFB6dzlBVlphaHBLUWtwS1dsWWU3Y3VjSzR5TWhJbkRoeFFtNWd6TW1USjRXU1pJclVONXVVdXJvNjlQWDE1ZllkUEhnUUwxNjh3T2pSbytYK3U2aWlvcUxlUWJyaDRlSFl0bTBiS2lvcU1IWHExRnFEdmlvcUt2RGpqejhDcUNySE4ySENCSWpGWWl4ZHVoU2JObTFDeTVZdEFWU1ZKUnMzYmh6bXpKa2pWVFpOMGRxS2dvR0Nnb0p3K1BEaEJnY0xLZEtoUXdlTUdUTUdvMGFORXQ2dmlvb0tyRisvSHNPR0RZTzF0YlhDdWZmdjM4ZTMzMzRMRXhNVFRKNDhHWTZPanZEMzk0ZTZ1anBtekpnQkZSVVZ1Zk1zTFMyRjY5aTFheGRDUTBOZjZycFNVMU9SbUppSUFRTUdJRFUxVldpM3Q3Y1hYbzhmUHg3bTV1YkNjVTVPRHJLenM0V0FvS3lzTFB6d3d3OEFJRk9PTHpNelUyNkpQa1h0MWZYcTFVdHVZRkoxdDI3ZFFuSnlNdnIyN1FzREE0TmF4MHFJUkNLVWw1ZmovdjM3VWxuSWFsTmVYbzdodzRjakxpNE9odzRkVWhnTUpTazVPWHo0Y0p3N2R3NmFtcG9LMTVTVXVudm5uWGVFb0tiSXlNZzZnNW9hT3E4bWZYMTl2UDMyMjRpSmlVRkdSb1pTV2JYK2l4Z01SVVJFUkVSRVJFUkVSRVN2bGZ6OGZLU2twTURSMFZFb2EwTDB1bEJWVllXK3Z2Ny9ZKy9PdzZLcTI4ZVB2MkhZVjBFRVFVbTAxQkszWElsS1JTWFRsRFNYTERHdE5GTndLL2ZkTkMwVmZkeHpDYlVISkxkUVVITURkeE1OVjl3WFZBeFh3SVhkZ2ZuOTRXL09sM0VHR0ZEVGV1N1hkWEY5bVhNKzJ6a2NuNnY1Zk85ejN6ZzZPcEtXbGtaQ1FnTGUzdDRTRUNXRUVNOVoxYXBWcVZDaEFvY09IZUxTcFV0Y3UzYk42TDZlbnA0c1dMQUFlRnplYk9IQ2hVb2dTc0dzUlFNR0RHRGt5SkZLdVMyTlJzT0dEUnZvMHFXTFRyazhyWlNVRk56YzNKZzhlVElBVzdkdVZZSXEzbi8vZlh4OGZKU3NReHMyYkdEZXZIbEVSa1ppWjJkSFptWW1LU2twMk52YkczVU5qeDQ5NHNDQkEvajUrUlVhL0pDWGwxZml6RkJ6NTg3RjF0YVdtVE5uVXExYXRTTGJ4c1RFY09QR0RlWHp1KysreTZWTGx3QXdOVFZWQXJRT0hUcUVxYWtwZGV2V0xUS1kzZC9mMzZnMUZ0Zk95Y21KMWF0WEd6VVdnTHU3TzRHQmdjcG5qVWJEakJremlJbUpvVmF0V29VR1F4MDdkb3p2di8rZWUvZnU4Y01QUDJCcGFZbWZueC8zN3QxandZSUYvUFhYWHd3ZlBweHk1Y29adlphQ2lnb3kwcGJHMDNKemM2TkZpeFo2MmFhaW9xS1UzK3ZWcThjYmI3eWhmQTRQRHh1em04QUFBQ0FBU1VSQlZDY21Ka1lKQUh6enpUZDUvZlhYY1hGeDBjc3c5T2VmZnhvczNWZlk4WUxlZU9PTllvT2g5dTdkQzRDdnIyK1I3UXJ5OWZWbHg0NGRqQmt6aGhFalJsQzFhdFZpKzJnMEd1clhyMC9seXBVNWR1d1lseTlmMXZ2N3BxU2tFQnNiUy9YcTFhbFZxMWFSNVFOdjNMakJpUk1uOFBMeVVzYXBXTEVpRnk5ZUxESXdxYlQ5Q3VQcjYwdE1UQXo3OSsrWFlLaENTRENVRUVJSUlZUVFRZ2doaEJCQ2lKZUdXcTNtOU9uVEVnZ2wvaEdjbkp5b1diTW1wMDZkd3NmSFIwcm1DU0hFYzJaalkwT3paczFvMXF6Wk14OWJXODd1dSsrK0l5TWpBNEM3ZCs4eWRPaFFWQ3FWd1hKM3FhbXB1TGk0NE9YbEJZQ2ZueC9PenM3azVlV1JuNStQZzRPREVsaVZuWjBOUE02YXBDMzk2K0Rnd01PSER3dk5CRldRdWJrNVM1WXM0Y2FORzR3Yk40NCtmZm9vbVpqZ2NkQ0hScU1wVlprOFoyZm5ZZ09oTWpNekNRME54Y2JHaHN6TVRMM3ovZnIxMHp0V01PRElrTkRRVUozUHFhbXByRml4Z29zWEwvTFJSeC9oNStlbmsybnAvdjM3UkVaR1VxTkdEUm8xYXFRY1Y2bFVuRHAxaXB5Y0hLNWN1UUxBeFlzWGxmUGFBSzRqUjQ0b3grclZxd2M4THFNMmJkbzBZbUppNk5ldkgrKzk5NTdlT2xOU1VsaXhZZ1ZidG16QjJ0b2FOemMzRml4WXdJUUpFL0QwOUtSRGh3NDRPam95YytaTXZ2amlDN3AyN1VyNzl1Mnh0YlV0OHZxZlZGVEpzeWVEb1p5ZG5SazJiQmgxNnRRaEpDU0VwVXVYWW1WbGhaV1ZsZEltTGk1TzU3blYzaE50aVVpdFAvNzRvOWdzVmVucDZZd2NPWkpXclZycHJRVWUvL3V4c3JJeU9oQk1XOHJQMjl2YnFQWUFYMy85TlltSmlWeTZkSW1nb0NEOC9Qd0lEQXdzdE13aG9BUTJkZXJVaWVuVHA3TnUzVHFHRGgycTAyYjkrdldvMVdxRDVmZWV0R1hMRmpRYURTMWJ0bFNPdFdqUlFuaytnb09EbjJtL3dtanZtL1krQ24zeVgrVkNDQ0dFRUVJSUlZUVFRZ2doWGhwWHIxNmxiTm15RWdnbC9qR2NuSndvVzdZc1Y2OWU1ZFZYWDMzUnl4RkNDRkZLaHNyWnpaZ3hvOGcrS1NrcE9pVytxbFdyUnJWcTFVaElTR0R3NE1FRyszejIyV2Q2eHdvR29qeDQ4RUFKNkhtU3RiVTFkbloySkNRa01HN2NPT2JPbll1TmpRM3dPS0FjVUlLaERoNDh5Tml4WTR0Y3YxWlNVbEt4MlplNmR1M0t3NGNQK2ZUVFQxbStmTGx5M05IUmtRNGRPdkQrKys5ejllcFYvdk9mL3dDd2NPRkN2Y0NzZS9mdThjb3JyeWlmdFVFczU4NmRJeVltaHRqWVdGcTFhc1dZTVdNd016TWpJeU9EOVBSMDB0UFQyYmR2SDF1M2JxVkNoUXE4OWRaYmVnRXd3NFlONDlhdFc4cm5KVXVXNkYzRDhPSERsZCszYjk5T1ptWW1VNlpNNGZEaHd3d1pNb1JXclZycHREOS8vandiTjI0a0ppYUczTnhjR2pac3lNQ0JBN0cwdEdUVXFGRUVCd2N6ZXZSb0dqVnFSUFBtemFsYXRTb3pac3hnK2ZMbHJGNjltbWJObXVIbjUwZk5talVOQmt5dlhyMmF2WHYzMHE5ZlB5V0QwOGNmZjB5dlhyMlVOdHFTZW9hWW1KZ296NStycXl2VzF0WTY1OFBEd3czMjA1YUkxTEsxdGFWNTgrWkZsaVU4ZGVvVVo4K2VMYlRVNFJkZmZFR0RCZzJZT25XcXdmTlBLbW53RkR4KzF1Yk1tY1BLbFN0WnUzWXRzYkd4N05xMWk3WnQyOUs3ZDIrZFFMQW5OVy9lbko5Ly9wbWRPM2ZTcTFjdjVidEdWbFlXR3pkdXhOWFZsU1pObWhRNXYwYWpZZnYyN1ppWW1OQzhlWFBsZU11V0xmbmxsMStJalkybFQ1OCtlczk5YWZzVnBXelpzbGhiVy9QWFgzOFozZWQvalFSRENTR0VFRUlJSVlRUVFnZ2hoSGhwM0xselI2ZWNoeEQvQkI0ZUhwdzllMWFDb1lRUTRoK29UcDA2VEpvMENSOGZuMkxiSGp4NFVPZC82MU5UVTNGMmR0Ykp2bU5uWjZmOFBuWHFWS1dVMTVZdFcxaTZkQ20vL1BLTEVzQVVIUjNOaWhVcmRPYUlpWW5SS2QzM0pGZFhWNFlORzhiWXNXT1pQbjA2NDhlUEIvNHZHTXJDd2dLQVNwVXE4ZFZYWHhWN1RZc1hMOGJSMFpHUFAvNjR5SFlhalliQXdFQmNYVjExanJ1NHVOQzVjMmYrKzkvL3NtWExGcG8yYmNxZmYvN0p4bzBibGZuejgvTUpEdzhuSWlLQ3FWT25VcWRPSFoweDVzMmJ4OW16WjdHMnRtYmp4bzFzM2JvVkt5c3JKYmpKMU5RVUh4OGZKaytlVFBueTVYVks5V21GaElTUWw1ZkhxVk9ubURadEdxTkhqMWF5WFVWR1JySisvWHFkZTMzbHloVW1UWnBFYW1vcWt5ZFBwbUhEaGpyamJkeTRVY25VNU8zdFRmZnUzYWxmdjc1eWZ2cjA2WXdjT1ZMSitBV1BnN3YrODUvL3NIdjNibGF1WE1ubXpadlpzMmNQOCtmUHg4bkppV1BIamhFZkg4LysvZnVCeDRGTzllclZLM1dwM1owN2R5cGxDdmZ1M1l1NXVibk9Dd1dob2FFNlFXUGg0ZUVzWDc2ODJDeFFobXphdEFuQVlMbkkwcmgzNzE2cFhuNndzTENnWjgrZUJBUUVzR3JWS3FLam80bUtpaUloSVlFWk0yWVVXbmJTek15TTl1M2JFeG9hU2xSVUZEMTY5QUFlLzd0TVQwK25XN2R1UlpaMEJEaDgrREIzN3R5aGJ0MjZPa0ZjNWN1WHg5dmJtNFNFQlBidDI0ZWZuOTh6NlZjY0J3Y0gwdExTU3RUbmY0a0VRd2toaEJCQ0NDR0VFRUlJSVlSNGFXUmxaZW44UHhHRitDZXdzN016V0RKSUNDSEV5OC9GeFFVckt5dURaZkNlVktGQ0JaMWdocFNVRkU2ZVBNbnUzYnVWWXgwN2R1U2RkOTRCSG1mYzBaYkEwMmF0c2JlM1YvNWJ4OUxTVW0rT0prMmE2R1hmZVRMTGxJK1BEd0VCQVVSRlJiRisvWHJhdDIvUG8wZVBnUC9MRE9YdTdrN256cDJMdmFiRml4Zmo0T0JRYk52MDlIUnNiR3pZdVhPbmN1elNwVXVzWDcrZUhUdDI0T3JxeW5mZmZVZkZpaFU1Zi80OGE5ZXV4Yy9QRDVWS1JVaElDRmV1WENFd01KQ2FOV3ZxalQxcTFDZ3lNek1wVzdZc0dSa1ovUDc3NzJ6WnNnVm5aMmZlZi85OVB2amdBeVVJYStIQ2hXellzSUhnNEdDZGNtMXVibTRBWEx0MkRYZ2NxT3poNFFHZ0JNaG9QeDg2ZElpSkV5Zmk2ZW5KdkhuemRNb05abVZsWVcxdFRhdFdyVWhNVE1UZjM1L1hYMzlkYjgxWHIxNWw2TkNoZWhtcVRFeE1sRktPSjArZUpEYzNGdzhQRDJKaVl2amhoeCt3c3JKUzFyTm16UnE5Lys0MU1URXA4dTlRMEpRcFU1VGZ0ZG1lYXRldXJaUjcwd2JHUGEwLy92aURQLzc0QTRBaFE0Ync3YmZmOHVhYmJ6N1ZtSThlUFhxcThzTE96czcwN2R1WER6LzhrQWtUSm5ENThtVVdMVnJFa0NGREN1M1RybDA3VnE1Y1NYUjBOSjk4OGdsbVptYjg5dHR2Mk5qWTBLWk5tMkxuM0xwMUsvRDQzNzAyQ0ZGTEc1UzBkZXRXdmFDbTB2WXJqa3FsVW9JZ2hUNEpoaEpDQ0NHRUVFSUlJWVFRUWdqeDBzakx5eXYycld3aFhqWXFsWXE4dkx3WHZRd2hoQkNsdEd2WExpVUxVSEVLWnRWNU1xdlRCeDk4b0ZlcXJLVEtsaTFyTUdEb1NiMTY5U0l1TG82dFc3Y1NFQkJBYm00dThPd0NZSjVrS0ZoOTFhcFZuRDkvbmdFREJ1RHY3OCtPSFR1WU9uVXFqUnMzeHRuWm1Za1RKM0wzN2wzeTh2S1lPWE1tdFdyVk1qaTJwYVVsSjA2Y1lQSGl4Wnc0Y1lKR2pSb3hlUEJnZkh4OGxQOHV6TTNOSlNzcml3OC8vSkJidDI0eGUvWnM3dHk1dytlZmY2NHpsamE0UkJ1RVprajE2dFhwMUtrVDNidDMxd25JV2J0MkxkSFIwY3lhTlF0bloyZjY5Ky9QcFV1WHVINzlPaFVyVnVUMzMzOW54NDRkaElTRUVCWVd4cmx6NTVnd1lZTGVkU1VtSm5MdzRFRSsrZVFUNVZqTm1qV1pQSGt5Yjc3NUp1SGg0YXhjdVZMbm51Yms1Q2ozd2xqYnQyOVh5aUZHUlVVcHo5N0dqUnVWZTJhby9PR1R4NHJLRkhYOCtIR21UcDJLazVNVEkwYU1ZTUdDQlF3Yk5veTJiZHZTcDArZklrdlRGY1hhMmxvbnExWnBlWGg0TUg3OGVIcjI3TW0rZmZ1S0RJYXlzN09qVmF0V2JOaXdnWmlZR0J3Y0hMaDU4eVlkTzNaVXNyVVY1c0dEQnh3NGNBQjRYT0t2c09ESkkwZU9jUHYyYlNWNHI3VDlqSkdWbFZYc3V2K1hTVENVRUVJSUlZUVFRZ2doaEJCQ0NDR0VFRUtJLzNsRkJZVVVMSnRtaUZxdEpqYzNWeWNZYXNDQUFYcnRuc3o2VkZyVzF0WjgvLzMzbEM5ZkhsTlQwMUlGMHp5dFljT0dvVktwU0VoSVlOaXdZWncvZjU3ZXZYdlRzbVZMeG80ZHk2MWJ0NWd3WVFMTGxpMGpMaTdPWURCVVFrS0NUdWFyVjE1NWhUdDM3dkR6eno4emYvNThzckt5eU1yS1VvS096Y3pNc0xhMnBseTVjcXhjdVpMMDlIU0NnNE9WakVwWHIxN0Z6TXlNc21YTEZycHVSMGRIdlNDcW5UdDNzbmp4WW54OWZYWEt0eTFjdUpCcjE2N3g2NisvY3ZQbVRVNmNPQUhBNk5HakdUNThPQ05HakdETW1ERzg5ZFpicU5WcXpNek0yTE5uRDJGaFlaaWFtaXJsQjkzYzNKVHNWWWJjdm4wYm9OUWw4d3I2NjYrL3NMR3h3ZGJXRm9BK2ZmclF1SEZqdlhiYnQyOG5JaUxDNEJocXRaclZxMWZ6eXkrL1lHbHB5Zmp4NC9IMjltYisvUG44OU5OUGJOeTRrU05IampCeTVFaURtYk9LVTY1Y09aS1NrcFI3OWpROFBEeFFxVlRrNStjWDI3Wmp4NDVFUlVXeGVmTm15cFFwZzZtcHFWSC9KbmZzMklGYXJhWnAwNmFNR1RQR1lKdEpreWF4Wjg4ZXRtN2RTdmZ1M1orcVgzRWVQWHJFdlh2M3FGeTVzbEh0L3hkSk1KUVFRZ2doaEJCQ0NDR0VFRUlJSVlRUVFvai9LVHQzN21ULy92Mjg5OTU3eXJHaVN1VnBNdzRWUmxzdTFjYkdCaE1URTB4TlRSazFhaFJWcWxRQklDWW1odkR3Y09iTm02ZGtjOG5Pemk1MVpoMkFTcFVxS2I5cnMrejhuY0ZRdTNmdkpqbzZtbE9uVHVIajQ4UGl4WXRScTlVTUhEaFFDYzZ5dDdlblU2ZE96Smt6aDVZdFcrTGw1YVV6UnMyYU5lblFvUU1XRmhZNE96dGpiVzJOcmEwdE5qWTJXRnRiTTJqUUlBSUNBdWpSb3dmVzF0Yms1T1FvR1pWKytlVVhMbDY4cURQZThlUEhxVlNwVW9rQ2JMWnMyY0tzV2JPb1VhTUdJMGVPVkFLclVsSlNPSEhpQkIwNmRNRFUxRlNuajYydExWT25UbVhFaUJIS1hFdVhMdVhDaFF2OCtPT1BKQ1ltOHZQUFArUHU3azZUSmsyS1hZTTJ5S3BxMWFwRnR0dTllemNaR1JrR3k3cnQycldMU3BVcWNmYnNXWjFubzJ6WnNucmwvQURLbENsamNJNURodzR4ZCs1Y2J0NjhpYWVuSjZOSGorYlZWMThGSGo5ZkF3Y09wR2JObXN5YU5ZdEJnd2F4WU1HQ1lxL3ZTVldxVk9IcTFhdGN1WEtGMTE1N3phZytjK2ZPcFZ1M2Jub0JZNXMzYnlZdkw2L1F6R01GdWJ1Nzg4NDc3N0J2M3o3Z2NWbktvb0xVdExaczJRSkF5NVl0QzIzVHVuVnJKYWdwTURBUUV4T1RVdmNyenFWTGw5Qm9ORWJmdS85RkVnd2xoQkJDQ0NHRUVFSUlJWVFRUWdnaGhCRGlYKzNtelpzY09uU0lIVHQyQURCbHloU2NuWjExZ2txKytPS0xVbytmbnA0T1BNN1k1TzN0emRhdFczWE9hN01OVmFoUUFUczdPNjVjdWNLd1ljTVlObXlZd1VDVjBzNy9OTUZWSlhYejVrMXNiVzJaT1hNbWI3enhCdXZXcldQRmloVTBidHlZb1VPSDBxRkRCMUpTVW5qdnZmZFl2MzQ5NDhlUDV6Ly8rWTlPNWlXQWZ2MzZrWmFXeHN5Wk0zbmxsVmZvM2J1M3pubHJhMnNjSEJ5SWk0dGo4dVRKQkFZRzBxbFRKejc3N0ROeWNuSjBza0pkdkhpUnpwMDdHN1YralVaRGVIZzRLMWFzb0c3ZHVreWFORWtubU96MzMzOUhvOUhRcWxVcmcvM3Q3ZTJaTjIrZU12K3RXN2RJU2tyQ3pNeU1FU05HRUJ3Y3pMUnAwM0J6YzZONjllcEZybVhMbGkyNHVMZ1VHOXh5OXV4Wk5tM2FwRHkzR28wR2dCOS8vSkg5Ky9mVG9VTUhUcDgrelVjZmZXVFVQVENrYXRXcTJOalk4UG5ubjlPeFkwZURBWFl0V3JTZ2N1WEtIRDkrWEFuNEs0bjY5ZXV6YytkT2poNDlhblJBVDFSVUZKczJiYUo2OWVwNGVucGlhbXBLWW1JaVo4K2V4ZEhSa1Q1OStoZzFUcWRPbmRpN2Q2L3llM0hPblR0SFltSWlqbzZPTkd6WXNNaHJLbGV1SExkdTNlTG8wYVBZMnRxV3FsKzlldldLWGRQUm8wY0JqR3I3djBxQ29ZUVFRZ2doaEJCQ0NDR0VFRUlJSVlRUVF2eXJqUjA3bGl0WHJsQ2hRZ1c2ZHUzSzIyKy9UZlhxMVRFeE1TRTVPUmw0dWpKNTJzeFI5dmIyT3NmVmFqWFoyZGxLNXFqRXhFUk1UVTNKenM3R3djR0JuMzc2aVlZTkd5clpoU0lqSTRtTWpDeng5VjI0Y0FFQUJ3Y0hvL3NZVTFhc0tOMjZkVU90VmhNYkc4dVBQLzVJZG5ZMjMzNzdMUzFhdENBN094dU5Sb05LcGNMVTFGUUpEaG80Y0NBVEpreFFBbWcwR2czYnRtMWowYUpGWkdkblU2TkdEV1Y4YmFDUE50aW9TcFVxK1BqNHNIVHBVbUppWXZqbW0yOTBTclNGaFlVQmp3TjFpblAvL24ybVRwMUtmSHc4VFpvMFlmanc0VmhZV0NqbnM3T3pXYjkrUGJWcjExYldxczBPVmJDMFc4RXNQcGN2WDFZeU1sbFpXVEZ1M0RqR2poMnJaTWtxekxadDJ6aDc5aXk5ZS9jdU5pdFFXbG9hTGk0dXl1ZXpaODhDajdNNWRldldqZHpjWFBMejgvSDE5UzMySGhUR3ljbUpSWXNXRmR1dVNwVXFwUXFFQW5qbm5YZVlOMjhlTzNmdU5EcDRMU2dvaUxpNE9CSVRFemwzN2h4bVptYTR1N3ZUcFVzWE9uYnNhSFNKd1JvMWFsQ2pSZzFNVEV5TUt2R256ZTdrNStlSFNxVXF0SjJKaVFtdFdyVWlMQ3lNTFZ1MktHVUtTOXJQbUFDblhidDJZV05qdzF0dnZWVnMyLzlWRWd3bGhCQkNDQ0dFRUVJSUlZUVFRZ2doaEJEaVh5MDRPQmhiVzlzaXM5Q1V0RXplK2ZQblNVdEx3OHpNakxWcjEySmlZa0xseXBVWk9IQWcxNjVkSXpzN0c3VmFyZFBubTIrKzBSc25PanFhRGgwNkFPRHQ3WTJQajQvTytaOS8vbG5uODVvMWE3aHo1dzd1N3U3WTI5dHo1ODRkVnExYWhabVpXWkVaaU83ZHUwZCtmajRPRGc2b1ZDcDI3OTROb0pTZEs2bkl5RWgrL2ZWWE1qSXk2TkNoQXkxYXRNRE56WTNzN0d6Q3c4TXhNVEhoalRmZUFNREx5NHV4WThleWNPRkN6TTNOQVRoMTZoU0xGeS9tOU9uVDFLMWJsd0VEQnFCU3FiaDA2UkkyTmpZY08zWU1BRWRIUndES2xTdkg2TkdqYWQyNk5iTm16V0xBZ0FGMDZOQ0JMNy84a3QyN2Q3TnIxeTRhTkdpZ2xIUXpSS1BSc0dYTEZwWXVYY3JEaHcvcDJiTW4zYnAxMDJ0MysvWnRQRDA5NmRpeG8zS3NmUG55QU15Wk0wZTVMdTJZWjgrZUpUazVtUTgrK0VBNS9zb3JyN0JzMlRKTVRVMUpUMC9ud29VTFdGbFpjZXJVS1NYdzZzU0pFOHlaTTRjcVZhb296MEJCMnFDclk4ZU9ZV2xweWJGangzVCt4aGtaR1ZTdlhwMFJJMGFnVnFzSkNncWlTcFVxMUtwVmk5VFVWT0J4RnJRcFU2WVVlaytlNU8vdmIzVGIwcksxdGVXRER6NWczYnAxbkRoeGd0cTFheGZicDMzNzlyUnYzOTdvT1lvS2Jpd3FzUEhKZmdNSERtVGd3SUZHemRtalJ3OTY5T2loMDdjMC9ZcHk5T2hSTGwrK1RKY3VYWlNTbTBLZkJFTUpJWVFRUWdnaGhCQkNDQ0dFRUVJSUlZVDRWNnRUcDA2eGJVcGFKdS9NbVRQTW16ZFArZnp4eHg5VHJsdzVxbFdyUnJseTVYQndjTURPemc0SEJ3ZmxkM3Q3ZTUyZm9LQWd3c1BEbGJKbjFhcFZvMnZYcmpyelBCa01sWk9UbzVjOXl0TFNrdURnWUwwU2RBWHQyYk9IdVhQbkFvK3owV2d6TC9uNStaWG91clZlZi8xMVdyZHVUWWNPSFhCMGRHVEVpQkhFeDhjcjZ3a0tDcUpjdVhKSys4YU5HMU8vZm4wbHdHZlBuajNjdlh1WFVhTkdLV3RZdTNhdFRsWWlaMmRubWpWcnBqTnZ2WHIxV0xKa0NVdVdMT0gwNmRQazVlV3hjdVZLckt5czZOKy9mNUZyM3J0M0x6Tm56c1RGeFlVZmZ2aWgwQ3c4cjd6eUNyTm16ZEk1NXVmbnA1UmEvUDMzMzNYTzJkalkwS0pGQ3o3ODhFT2Q0OXBzVXJtNXVRd2JOa3c1M3J4NWN4SVRFeGsrZkRoT1RrNU1uRGhSQ1JJcnFHN2R1cXhjdVpLaFE0Y0NZRzV1cmhNMEZSd2NyR1NxeXN2TEl5QWdRQzhyVko4K2ZXamN1TEhlMk51M2J5Y2lJa0puVGNhV3JIdlM5T25UUzl3bk1EQ1EyTmhZbGl4WndwdzVjNHJOaWlVZVozTmJzbVFKenM3T2ZQTEpKeTk2T1M4MUU0MzJmK0dFRUVJSUlZUVFoSVNFVUxGaVJUNysrT01YdlJRaGhCQkNDQ0grSiszWXNZT1dMVnUrNkdVSVVXSi81N043NE1BQi92ampENzc5OXR1L1pUNGhYalI1NXNYenBpMkJaMHladklKdEhqNTh5TFZyMXdCd2NYSEJ6YzJ0eEhQdjI3Y1BPenM3NnRhdHkrSERoeWxmdmp5ZW5wNDZiWktUazdHMXRWVXlKR1ZtWm5MNzltMXljbktVUUJoUFQ4OWlzOFJjdW5TSkRSczJrSmVYUjE1ZUh0Ylcxcno1NXBzMGFkTEU2UFhldkhtVFU2ZE9HU3hGbDVHUlFYcDZPaHFOaHJKbHl4b003aWtvTnpjWFFLYzgzZDI3ZHpsMzdoejUrZmxZV1ZuaDdlMWQ1SFZwcno4bEpZV2twQ1RxMXEycjF5WWhJWUdFaEFRbHlDdzJOcGFHRFJ2cWxUUjgzdmJzMllOR284SFIwWkhhdFd0amFtcEtWRlFVdnI2K09xWHZucFNhbXNxTkd6Y0FxRml4b3ZJY3ZFeW1UNTlPNWNxVjZkU3BVNG42eGNmSE0yclVLTDc4OGt1NmRPbnluRmIzN3hFUkVjR3laY3VZT25VcTlldlhmOUhMZWU1TW5pSkNUb0toaEJCQ0NDR0VLRUNDb1lRUVFnZ2hoSGl4SkJoSy9GTkpNSlFRejQ4ODgrSjV5OHZMSXpjM0YydHI2NmRxSTRRb3VWMjdkbkgrL0hrQ0F3T2w3RnNSTWpJeUNBc0xvMXExYXFYTzV2WlA4elRCVUZJbVR3Z2hoQkJDQ0NHRUVFSUlJWVFRUWdnaHhQOHNsVXBWYkpDVE1XMkVFQ1hYckZrenZWS0lRcCt0clMxOSt2UjUwY3Y0eHpCOTBRc1FRZ2doaEJCQ0NDR0VFRUlJSVlRUVFnZ2hoQkJDaUdkQmdxR0VFRUlJSVlRUVFnZ2hoQkJDQ0NHRUVFSUlJWVFRL3dvU0RDV0VFRUlJSVlRUVFnZ2hoQkJDbE5MbHk1YzVjK1pNb2VmUG5EbkQ1Y3VYbi9tODU4K2ZKeTh2NzZuSDJiTm5ENm1wcWM5Z1JVVUxDd3RqMmJKbFJyZi83cnZ2K082NzcxQ3IxYzkwSGY3Ky92ajcrNU9ibTZzY08zejRNRmV2WG4ybTh3Z2hoQkJDQ0NGZUhBbUdFa0lJSVlRUVFnZ2hoQkJDQ0NGS2FmTGt5UXdZTUtEUTh3TUdER0R5NU1uUGRNNHBVNllRRkJURTZ0V3JuMnFjSFR0Mk1HblNKQVlOR3NTTkd6ZWUwZW9NVzdWcUZTdFhyalM2L2Q2OWU5bTdkeS81K2ZuUGNWVnc0Y0lGSmt5WVFGQlFFRkZSVWM5MUxpR0VFRUlJSWNUZncreEZMMEQ4dTJrMEdreE1URjcwTW9RUVFnZ2hoQkJDQ0NHRUVQOWlnWUdCM0xwMTY1bU91WDM3ZGdCeWNuS0lqSXdzdE4yREJ3OEErUFhYWDR0c1U5VDU5dTNiWTJWbFpmVGE2dGV2ejg2ZE93a0xDNk41OCthNHVia1ozYmNnWDE5ZmF0ZXV6WWtUSnhnOGVERFRwMC9IMDlNVGdHKy8vWllUSjA2VWVFeHpjM00yYjk1Y3F2VzhDSlVyVjZaTm16YXNYNytldVhQbmN2TGtTWVlNR1lLbHBlV0xYcG9RUWdnaGhCQ2lsQ1FZU2lqUzA5T3hzN043WnVQdDJiT0hPWFBtTUhEZ1FONTk5OTFuTW1acWFpcHF0UnBYVjFmZzhVYkV4bzBicVZhdEdyVnExU3IxdURrNU9jeWRPeGVOUnNQUW9VTkwzSC9mdm4wY09uU0liNzc1eHVENThQQndzckt5Nk5XclY2blhxSldjbk15ZmYvNUpRRURBVTQ4bGhCQkNDQ0dFRUVJSUljUy9pVGFRNTJra0p5ZnJsSi9MenM3bTU1OS9MclpmVVczdTM3OWY1UG4zM251dlJNRlE3NzMzSGhzMmJPRFNwVXNjUG55WXRtM2JHdDIzSUJzYkc2Wk1tY0w0OGVPSmo0OW55SkFoaElTRVVMRmlSZXp0N1hGeWNpclJlR2xwYWFWYXg0dGtabVpHVUZBUWI3enhCaUVoSWV6YXRZdHIxNjR4ZCs1Y0xDd3NYdlR5aEJCQ0NDR0VFS1Vnd1ZBQ2dQMzc5L1BqanoreWNPRkNLbFNvb0J4UFNrb3F0cStEZ3dPT2pvNDZ4eDQ4ZU1DOGVmTndjSENnVWFOR3oyeWQ4K2JONC9EaHcvejN2LytsVEpreUFFUkVSRkNwVWlWQ1FrSktQYTZscFNYMzd0MGpMaTRPUHo4L0dqUm9VS0wrWjgrZTVmZmZmeTgwR0dyVHBrMVVyVnExeURHMmJkdW1kNnhhdFdwNGVYbnBIRXRPVHVhWFgzNGhMUzJOSGoxNmxHaWQ0dm53OS9mSHlzcUs2T2hvNWRnMzMzeURqWTNOTTArQi9qS3Z5OUI4UWdnaGhCQkNDQ0dFRUgrbjBORFFweDdqeVN4VGpvNk9TcFlvUTc3NDRndVNrcElLYmVQdjc0K25wNmRSYS9QMzl5L3hlbWZQbnMzczJiT0xiYmQyN1ZxOWZWeDR2RGM2Y2VKRXhvNGRpNGVIQnk0dUxnQk1tRENoeEdzcDZmb2pJaUtLdkxjQWZmcjBLYlQ2d0xQNGUyczFiOTZjOHVYTE0zNzhlRnEyYkNtQlVFSUlJWVFRUXZ5RFNURFVjL2JrbHo4VEV4UEtsQ2xEN2RxMUNRd00xQXQwS1Nnbko0ZHQyN2F4ZCs5ZUxsMjZ4TU9IRDdHd3NLQnMyYkpVclZxVnRtM2JVcmR1M1NMbmNuQndvR2JObW5UdDJwWFhYMzlkT2FkV3EzVnF3RmVvVUFGYlcxdkN3c0w0OU5OUGxlTmZmUEZGc2RmNDZhZWY4dm5ubnl1ZjgvUHorZjc3NzBsTFN5TXRMYTNJdDVLKy9QSkx1bmJ0V3V3YzhEalQxTjY5ZXdrSUNGQUNvU3d0TGVuY3VUTkxseTVsMzc1OXZQUE9PNFgyTi9hTCtNaVJJNHM4WDd0MjdSSUZYaVVuSjNQbnpoMjZkZXRXWkx2cDA2ZnJIZnZxcTYvbzE2OGZqeDQ5MGpzWEZoWkdXRmlZM3ZIaU5nOEtldlRvRWNPSER5Y3RMWTE1OCtaaGEydGJaUHVYOVhrdVRtWm1KcEdSa2V6YnQ0L3IxNitUbTV1TGpZME5ucDZlZlAzMTE5U29VY1Bvc1l4MSsvYnRRdTluWm1ZbU5qWTJKUjZ6cFBmdzcxclhzNUtabVVsd2NERDI5dlpNbno1ZE5weUVFRUlJSVlRUVFnanhVdHF3WVlQTzUrclZxK1BsNWFWM1hPdmRkOS9GMHRKUzcveUhIMzVZNkJ6Mjl2YUZCZ0NWbExhTTM1TzZkT21DU3FVaUlpSUNTMHRMZnZ6eHgyYzJKOER4NDhkMWdyUnljbklBM1QzbkJnMGFGUHRDN3ZYcjE1L1ptb3BUbzBZTlFrTkRzYmUzLzl2bUZFSUlJWVFRUWp4N0VnejFOekF6TTZOTm16WUE1T1hsY2Y3OGVYYnYzczNCZ3djSkNRbWhldlhxZW4zT25Udkg1TW1UdVhuekpvNk9qdFN1WFpzeVpjcVFrWkhCMWF0WDJiMTdOMlptWm5xQkR3WG5ldlRvRVpjdlgyYi8vdjNFeGNVeGVmSms2dGV2RHp6K0F0bTdkMis5ZVhmczJNR09IVHVVejFGUlVWaGJXd01RR1JuSmdnVUwrTzIzMzRyOE1yaGd3UUtPSERsQ3QyN2Q4UER3MER1dlZxdFp1blFwNmVucFJRYlBGSFQ3OW0xbXpacUZtNXNiWDM3NXBjNjVEaDA2c0duVEptYlBubzIzdDNlaHFadWZmRXZvL3YzN25EaHhBaDhmSDh6TnpmWGEzN3QzandNSER0Q21UUnMwR2czNStmbW9WS29TMTRyZnRXc1hLcFdxeUVBdHJhKysrb3JPblR0ejhPQkJ4bzRkaTVlWEY0c1hMK2JSbzBjc1dyU0lybDI3VXJac1daMCtaODZjSVRFeGtkYXRXNWQ0cytLbm4zN2k5T25UUmdWQ2FiMk16M05SYnQrK3paQWhRN2h4NHdhVksxZW1XYk5tbUppWWNQUG1UUklTRXJoNjllcHpDWVphdkhneHBxYW1lc2VIRGgzS3hZc1hpWXlNTE5GNHBiMkh6M3RkejVLTmpRMWp4b3doS0NpSStmUG5NM2p3NEJlMkZpR0VFRUlJSVlRUVF2d3pHZk55WjNIdTNyMWI1UGw1OCtZWlBMNTM3OTRpK3hYY2Q0V2lnNkdXTFZ0bU1JdFRhUlQya21oYVdwck9QdEd6RElRQ3lNcktNaGpvVlBCWWFHZ28vZnIxTTloZnUrNU5tellWK2RMY28wZVBkRjdXTmRibm4zOXU5RFdIaElUZzV1Wlc0am1FRUVJSUlZUVFMNFlFUS8wTnpNek02Tisvdjg2eDBOQlFJaUlpV0xwMHFWNUdvUFBuenpOa3lCRFVhalg5K3ZVaklDQUFsVXFsMCtibXpadGN2SGpScUxtMFFVeWhvYUZLOElpWGx4ZmJ0MjhuSnllSGlJZ0lQdm5rRXlYSVo4K2VQY0RqTjVZS2ZobThjZU1HenM3T1JRWkNMVjI2bEEwYk52RHBwNS9TczJkUGcyMm1UNS9PdzRjUDZkT25EejQrUG9XT3BaV1RrOE9FQ1JQSXpNeGswcVJKZXBsckxDd3NGSzM4TFFBQUlBQkpSRUZVR0RwMEtOOSsreTNqeG8xanhvd1pCZ09XUEQwOXljcktJaUFnZ0tGRGgySnJhOHV2di83SzZ0V3JhZEtrQ2ExYXRjTGIyNXVVbEJRaUl5T0ppb3JDeGNXRjd0MjdzMzM3ZHViTm02ZGtYYnB3NFFMSGpoMVR4ajUzN2h3QWE5YXMwWm16YytmT3hNVEVrSmVYUjZkT25ReGVuN2UzTi8vNXozOTBqdjM1NTUvWTI5dFRyMTQ5VkNvVjJkblovUFhYWDBSRVJQREREejhvZjVmOC9IeW1USm5DN2R1MzZkS2xTNkdCWUlhY09uV0txS2dvUHZyb0kxNTc3VFdqKzcyTXozTlJGaXhZd0kwYk4ralRwNC9lMytEQmd3ZmN2MysvMkRGS283QU1TOGVPSGNQS3lxcEVZejNOUFh5ZTYzb2VxbFNwUXZ2MjdWbTdkaTNObXplblRwMDZMM3BKUWdnaGhCQkNDQ0dFK0FjcExzdlFzMkpzMlR0RHRHWDFTdXJCZ3djc1c3YU03dDI3NCt6c3JITXVLU21KclZ1M0VoZ1krTlI3UE1ZR2xMbTd1L1A5OTk4WGV0N0h4MGNuaTMyN2R1M0l6czR1VVdaN1kyZzBHcDJ5aHNhNmZmdTIwVzN6OHZKS1BMNFFRZ2doaEJEaXhaRmdxQmZrMDA4LzVkZGZmK1hzMmJNNngzTnpjNWs4ZWJJU0FPVHI2MnV3Zi9ueTVTbGZ2cnhSYzdWcDA0WUZDeGFRbkp5c2QrN0dqUnVzWExrU096czdKVkJrM2JwMXBLU2s0T3ZyUzI1dUxpa3BLUUFrSmliaTZ1cXE5MFhkMDlPVC9QeDg1cytmVDFSVUZPM2F0U3YwVFp6UTBGQzJiZHRHWUdCZ29jRkJCYW5WYXI3Nzdqc3VYTGhBbno1OXFGbXpwc0YydFdyVm9sZXZYaXhac29TUkkwY3lhZEtrWWpNZHZmMzIyNnhaczRhNHVEaTJiOS9PNE1HRGNYVjFKU1VsQldkblo0S0RnMm5ac3FYQkxEb25UNTVrOGVMRmVzZWZQT2JwNmNtMWE5ZG8yclFwalJvMVVvN0h4Y1d4Wjg4ZUJnNGNpS3VycTk0NGh3OGY1cDEzM3VIV3JWdktGKzJQUHZxSVJZc1dFUjhmcjd5RkZCc2J5OFdMRituVnF4ZnA2ZW1rcDZmajVPU0VuWjFka2RjT2o5OHVNemMzNTVOUFBpbTJiWEZlbHVmWmtDTkhqbUJtWmtiSGpoMzF6ams0T09EZzRHRFVPQy9LODdpSEw3dXVYYnNTRlJWRmFHaW9UaXAxSVlRUVFnZ2hoQkJDaU9JOEdXZ1RGeGZIdEduVEdESmtDRys5OVpiQlBrdVhMdVgwNmRNTUdUSUVEdzhQK3ZidFcyeWdURVpHQmpFeE1hVmFZMFpHUnFIbnRIdFZUKzVKbmpsemhrbVRKbkhuemgzT25UdkgvUG56bFJjbU5Sb05VNlpNNGVMRmkremF0WXYrL2Z2VHVISGpZc2Nzek44VlVQYXNXRmhZR0JWZ2RlalFJVWFQSHExemJQYnMyYzhsYTd3UVFnZ2hoQkRpeFpKZ3FCZkUwdElTVTFOVE5CcU56dkZ0MjdaeDQ4WU5XclJvVVdqUVEwbHBhOEliS2xubjVlWEZ1KysreTVvMWEvand3dys1ZS9jdVo4NmNZY0NBQVppWm1YSGd3QUVtVFpxazArZkpONE8yYjkvT3RHblRpSW1Kd2NIQmdlam9hS0tqbzR0Y1UxaFlHR0ZoWVRySE9uVG9vSk1TT1RjM2wwbVRKbkhvMENIYXRtMWJiUEJVbHk1ZFNFMU5aZDI2ZFFRRkJURm16SmhpTXg3ZHZuMmJhOWV1Y2YzNmRUUWFEUzR1THFoVUttN2R1c1dCQXdkd2RuWTJtSDNvbzQ4KzRxT1BQbEkrTDEyNmxGV3JWdWw5NlI0d1lBQUE1Y3FWNDczMzNsT09YN2h3QVV0TFM5cTJiYXMzZGxKU0Vzbkp5UXdhTkloaHc0YnB2ZFUwY3VSSXZUNUxseTVsNmRLbEFQVHQyMWRuYllaY3ZYcVY0OGVQNCtmblI1a3laWXBzYTR5WDVYazJ4TVRFQkxWYXpjMmJOM0YzZHkrMnZiKy9QMVpXVmtSRlJiRisvWHFpbzZOSlRrN0cwZEdSdDk5K215KysrTUtvWURQdE9OcC9Dd1hUa1dkblp5dWZpOXVvZWRiM3NMVHJPbi8rUEt0WHIrYmt5WlBjdjM4Zk96czc2dFNwdzlpeFkvWG15TXZMSXlJaWd0OS8vNTNVMUZSY1hWM3AzTG16d2VmZEVFZEhSOTU5OTExaVltSzRlUEZpaVRLWEhUaHd3S2gySmlZbU9EbzZVcmx5WmFVVXFCQkNDQ0dFRUVJSUlmNTlzck96eWNqSVlPTEVpWXdkTzVhMzMzNWI1L3laTTJkWXMyWU5wcWFtM0x4NUV3OFBEeFl1WEZqc3VLbXBxZnp3d3cvUGZMM3IxcTNUK2F4V3F3a1BEeWNpSW9LOHZEeXFWNi9PcUZHamRETDZtNWlZTUg3OGVLWk5tOGJKa3ljWk0yWU1MVnEwb0YrL2ZqZzRPT2lOYVl6aU1sOFZWbnJ2WlpXVGs4UGN1WFB4OFBCUVhySjBkWFZsOGVMRmVsbjduOGIxNjlkWnNtVEpNeHV2S05wOVVpR0VFRUlJSVlRK0NZWjZRZUxqNDhuTHk2TldyVm82eDdWMTVkdTBhZk5NNWxHcjFTeGF0QWlBanovK1dPZGNSa1lHcWFtcCtQcjY0dTd1VG5KeU1wczNiOGJlM2g1dmIyK2RONEMyYk5tQ1NxVWlMeThQVTFOVFRFeE0yTGx6SjFPbVRBSGd5eSsvcEU2ZE9pUW1KaElaR2NuQWdRUDExako3OW13YU5HaWd0K0dnUFZkUWFtb3FFeWRPNVBUcDA3Um8wVUlKS2lyTzExOS9qYTJ0TGIvODhndkJ3Y0YwN05pUlR6NzV4R0R3eXN5Wk0vbjk5OThwVTZZTWZuNStqQjgvSGk4dkx6UWFEWC8rK1NmcjE2OW4xS2hSakI4LzNxaTVuN1J0MnpiT25EbURtWm1aWGtDVGRtUEZrSU1IRCtMczdFeWRPblgwQXNhZUZlMXo5cXdDbEY2RzU3a3d2cjYrN05peGd6Rmp4akJpeEFpcVZxMXFWTDhGQ3hhd2JkczJHalpzeUJ0dnZNR1JJMGVJam83bTFLbFR6SjA3RndzTGl4S3RQU0FnQUlDb3FDak16TXlNdmlmUCtoNldabDFidG14aDFxeFphRFFhNnRTcFE0VUtGYmh6NTA2aGdVY3paODdrMkxGajFLOWZuOXUzYnhNZkg4L3MyYk94dGJYRno4L1BxSFg1K3ZvU0V4UEQvdjM3U3hRTTljY2ZmeGpkRmg2L0VkbTRjV044Zkh5TWZqdFNDQ0dFRUVJSUlZUVF4bEdyMWVUbTVwS2JtMHRlWGg1NWVYbms1K2NYK3FNOS95dzFiZHFVL1B4OHBrNmRTbXhzTEw2K3Zrb2dVWHA2T3Q5Ly96MzUrZmtNR1RLRWV2WHFHVDN1MzFFbTcrTEZpOHljT1pNTEZ5NWdZbUxDeHg5L1RNK2VQVEV6MDkvV0wxKytQQ0VoSWF4YnQ0NmZmLzZabUpnWTR1UGpHVFJva01IOTJKZEpjV1g1K3ZUcG94UDhCV0J1YnE3c0V4b2pQRHljbXpkdk1ucjBhS1cwMzJlZmZjYU1HVE9JaVltaFJZc1dKVis0QVE4ZVBPRFJvMGZQWkN3aGhCQkNDQ0ZFNlVrdzFOOHNOemVYSTBlT01IUG1UQ3dzTFBTKzZGMjZkQW1BNnRXcmwycDh0VnJOM0xsekFjak16T1Q0OGVQazVlVXhaTWdRbWpScG90TjIvLzc5VEo4K1hmbThhdFVxNWZldnZ2b0tRQy9yeS92dnY4L1FvVU4xc2h6QjQ4eEhyVnUzWnNHQ0JRQUdNOERNbmoyYlYxOTl0ZEJ6QllXRWhIRDY5R2tDQWdJSURnN1crN0pibE83ZHUvUGFhNjh4WThZTTFxeFpRN1ZxMVdqYXRLbE9tNVNVRkJvMWFrVGx5cFY1ODgwM1VhbFV3UCtsZ0M1ZnZqeGZmLzAxN2RxMW8zejU4bHk0Y01IbytiWEN3c0o0N2JYWHFGcTFLa2VQSHRVNWQrSENCV3JYcmwxbzM0eU1ESktUazZsWXNTSkpTVW5GYmdob0daTU9HaUFoSVFFQWIyOXZvOW9YNW1WNm5ndno5ZGRmazVpWXlLVkxsd2dLQ3NMUHo0L0F3RUE4UFQwTDdaT1RrOE9SSTBkWXRtd1p6czdPd09PM0NFZU1HTUdwVTZlSWpJdzBPaGhMcTMvLy9zRC9CUjFwUHhmbmFlL2gwNjdyOHVYTHpKNDlHeXNyS3laUG5xd1Q4UFpra0I4OHZrL0p5Y21FaG9aaWFXa0p3SW9WS3dnTEN5TTZPdHJvWUNqdHM2bDlWbzMxN2JmZkd0VXVOemVYTzNmdWtKaVlTRnhjSEpjdlg2Wmp4NDZTSlVvSUlZUVFRZ2doaENoQ2ZuNCttWm1aeWs5dWJpNDVPVGxLd05PVHY1YzJzTW5KeWFsVS9iUjdpSWIyMG14c2JFaE1UT1RMTDc5VWptbGZGalV6TXlNaUlvS0lpQWpsWEhIQk5rbEpTYzh0TzFKNmVqckxseThuT2pxYS9QeDhQRHc4R0Rac1dMRjdlU1ltSm5UcTFJbDY5ZW94WmNvVXJsNjl5b1FKRTNqdnZmY0lDZ3JDeHNibXVheTNwSEp5Y29pTGkrUDQ4ZVAwNzkrLzJNQ3c2OWV2NngzVDdqc1o0OHFWSzZ4WnM0YXFWYXZTdEdsVEpSaXFXYk5tUkVaR3NuRGhRaG8xYW9TOXZYM0pMc1NBR2pWcTBMSmx5NmNleHhpclZxMHllRytFRUVJSUlZUVFFZ3oxdHloWWVnb2VmeW10VjY4ZVgzNzVwVjZXbWdjUEhtQnVicTczWmU3V3JWc0VCZ2JxamYxazhJdGFyU1lxS2tybm1KV1ZGYnQyN2FKU3BVcTgvdnJyT3VkTVRVM1p1bldyenJFalI0NFFGeGRIMzc1OTJiTm5qL0VYK2d3TkdUS0Vnd2NQWW10cnF4ZDRWWndXTFZvd1lzUUlRa05ET1g3OHVNR2dtZEsrdFZVU3djSEJ1THE2Y3VMRUNhVmNtTE96TTdkdTNTSWxKWVUzM25qRFlMOU9uVG9SR3h2THZIbnpkRkp0RjVVbEtqazVtV0hEaGhtOXRxU2tKS3lzckNoWHJwenhGL1QvdmN6UHN5R09qbzdNbVRPSGxTdFhzbmJ0V21Kalk5bTFheGR0MjdhbGQrL2VXRmxaNmZYUmFEVDA3OTlmQ1lUU3p0dTdkMjhHRFJyRTd0MjdTeHdNVlZwUGV3K2YxdHExYTFHcjFmVHAwMGN2ODVlYm01dkJQbjM3OXRWWmI3dDI3UWdMQytQeTVjdEd6MXUyYkZtc3JhMzU2NisvU3Jmd1lsaFlXRkNoUWdVcVZLaEF0V3JWbEdmamd3OCtlQzd6Q1NHRUVFSUlJWVFRL3dRYWpZYXNyQ3d5TWpLVW44ek1UT1gzckt3c05CcU5UaDhURXhNc0xDeXdzTERBMHRJU1cxdGJuSjJkZFk1WldGaWdVcWxRcVZTWW1wb2EvQ2w0TGpZMnRsVHJmL0tGeHlkbFpHUVlQSzVXcS9YNm1KdWJGem1YazVNVDNicDFVL292VzdhTW5Kd2NPbmJzaUx1N2U1Rjl3OFBEU1V0TDB6dWVtNXRMVkZRVUVSRVJQSGp3QUZOVFV6cDE2a1NQSGowTTdtRVZwa3FWS3N5ZlA1ODVjK2F3YmRzMnRtM2J4c21USnhrMWFwUlIrMmtBTjI3Y01Qb0ZUV05rWkdRb3owN256cDNKeXNyQ3hjV0YvdjM3czMzN2RnNGVQTWpZc1dNSkRBeWtSNDhlaFk0emFkSWs5dXpaUStQR2pZMmFOek16azRrVEo2SldxK25WcTVkZWVjRXZ2dmlDMGFOSE0ydldMTWFORy9kMEZ5bUVFRUlJSVlSNGFVZ3cxTjlBVzNvcU56ZVgrUGg0VWxOVHFWR2poc0Z5WFRZMk5tUmtaSkNYbDZkOGVkY2UxNWF6QXRpOGVUTnF0VnF2djVXVkZkSFIwUURrNWVXUm1wcEtYRndjb2FHaERCNDhtR25UcHVrRk5HaWRPWE9Hc0xBd0RoMDZSTk9tVGNuSnlkRTVyLzJ5V3BJc1RhWGw1T1JFNjlhdHVYNzl1cEtsQ21EZnZuMmNPWE5HNzR1clZtaG9xTEl4NE9qb3FCY0laVzF0WFdpd3lBOC8vTUR1M2J0WnZueTVYcERIOWV2WE9YZnVuTTZ4OFBCd2xpOWZybk9zWUpEUS9Qbno4Zkx5VXRaNTRNQUIyclp0eTc1OSt3QjQ4ODAzRGE3RHhNU0VIajE2TUhic1dLNWR1NmIwTDJvRHByak5tU2ZkdTNldjFHL1kvVk9lNTRJc0xDem8yYk1uQVFFQnJGcTFpdWpvYUtLaW9raElTR0RHakJsNmIzMlptcG9hek56MSt1dXZZMkppOHJlK2NmVzA5L0JwSFQ5K0hNRG9qRTVtWm1aNno0S3pzelBtNXVaa1ptYVdhRzRIQndlREc0UFBtcXVyS3kxYnRpUTZPcHBxMWFvWlhVcFJDQ0dFRUVJSUlZVDRKOHZLeXVMZXZYdmN2MzlmK2IvcDZlbDYyWnlzckt5d3RiWEZ4Y1VGVzF0YjVjZkd4Z1pMUzB2TXpNeitsdjNDNGp4NjlFZ3BIL2ZrL2wvUG5qMzU2NisvMkx4NXM4RjlOSDkvZjF4Y1hIUXlReFhsbTIrK3dkYldWdGw3WExGaUJUazVPZmo0K1BEMTExOFgyOS9KeWNsZ1lOYU1HVFBZdVhNbjhIZ2ZhdURBZ2J6MjJtdEdyZWxKbHBhV0RCMDZsRHAxNmpCNzlteHUzTGpCckZteldMaHdJYWFtcHNYMk54UWdWbExKeWNuczI3ZVBRNGNPa1pDUVFGNWVIdkE0dzlqYmI3K3RrODIvWHIxNldGbFpzWGZ2M2tLRG9XN2Z2cTNzclhidTNObW9OVXlmUHAzcjE2L1Rva1VMZzJVUUd6VnFoSStQRDN2MzdpVTZPcHAyN2RxVjlES0ZFRUlJSVlRUUx5RUpodm9iRkN3OWxaMmR6YkJody9qdmYvK0xtNXNiclZxMTBtbnI1dWJHNWN1WHVYcjFLbFdxVkZHTzI5dmI2NVN2MnJadFc3R0JEeXFWaW5MbHl0RzJiVnRjWFYwWlBYbzB5NVl0WStiTW1UcnQ0dVBqQ1EwTjVmejU4OVN0VzVjNWMrWVl6RnFrRFk0eUp2Q21zQlRScTFhdDBpbkhWNXlLRlN2cWZMRTljK1lNam82T2RPblN4V0Q3SlV1V1lHRmhVZWg0aFgyQmYvRGdBYnQzNythdHQ5NGlOemZYWUx0cTFhcng4T0ZEdmNDWmdRTUg2bnkrZXZVcTY5ZXZWejVYcWxRSmQzZDNZbU5qYWR1MkxUdDI3S0JpeFlwNGVYa1Z1czRHRFJwZ2FXbkp5Wk1ubGFDY1o1bUpxT0RtVUVtOTdNOXpVWnlkbmVuYnR5OGZmdmdoRXlaTTRQTGx5eXhhdElnaFE0Ym90TE93c0RDNEthUjlnL0hSbzBkR3ovbTBudVU5TEkzVTFGVE16YzF4ZEhRMHFuMWhHNkNsdVc4cWxlcTVYSk1oMWFwVnc5blptUk1uVGtnd2xCQkNDQ0dFRUVLSWY1Vzh2RHdlUEhpZ0UvUjA3OTQ5Y25OemxUWTJOalk0T2pyaTd1NnVGL0JVOE9Xc2wxbHVibTZocGRPMFFUaFBFN1MxYjk4K25SZms3dCsvejYrLy9rcG1aaWEvL3ZvcjhIZ3ZVL3U3TVFxMjdkcTFLLzM3OStmV3JWc0VCQVRRb0VFRE9uWHFWT3IxRnJSZ3dRTG16Sm5EbURGampBcUVBdkQwOUN3eXU3NHhKUUtqbzZOWnUzWXQ4UGdaMDJZV1c3ZHVuZDdmeXNMQ2dyZmVlb3VkTzNlU2tKQkF6Wm8xOWNZTERRMGxQeitmK3ZYckc1WGhhdFdxVmV6YnR3ODNOemNHREJoUWFMdHZ2dm1HM3IxN3MyREJBanc5UGFsYnQyNnhZd3NoaEJCQ0NDRmViaElNOVRlenNySmk1TWlSOU9yVmk1OSsrb25HalJ0VHBrd1o1WHk5ZXZXNGZQa3l1M2Z2MWdsOGVGcmFMRVJYcmx6Uk8xZXBVaVVxVktoQXYzNzk4UGIyNXNHREIvend3dzk2NWFMdTM3OFBQTTdXVXB3bkE0U0tNM3YyYktQYUpTWW00dW5wYWZCY2JtNHVHbzJteUpUUnhhVjIzcnQzTDN2MzdpMzAvSmRmZmtuWHJsMTFqclZ0MjFibjgrSERoM1dDb1FEZWYvOTlsaTFieHZMbHk3bDQ4U0s5ZS9jdWNoMW1abVk0T3p2clpNVXBxdnhaVWxKU2lkSldXMXRiazUyZGJYVDd3cnlNejdNeFBEdzhHRDkrUEQxNzltVGZ2bjE2d1ZCUHZnR3BkZi8rZmRScWRhbktDNWJXODdxSHhyS3dzQ0F6TTVPY25KeENOeFNmbDZ5c0xHeHNiUDYyK2R6YzNMaDQ4ZUxmTnA4UVFnZ2hoQkJDQ1BFOFpHZG5jL2Z1WGVYbjNyMTdTc1ozbFVxRm82TWpGU3RXeE5IUlVma3A2dVhDZndLMVdrMTZlam9lSGg2Rm5nZWVLckJyKy9idEhEaHdvTWcyMnNDZjB1amF0U3YyOXZiS1B1bkRodytMM0lmTno4OG5QVDBkS0g2L3RtclZxc3lkTzdmVWF5c3RUMDlQbWpScFF2UG16V25Zc0NFZE8zWWtPenU3MEQybWR1M2FzWFBuVG43OTlWY21UNTZzYys3RWlSUEV4TVJnWm1aR1VGQlFzWE52M2JxVm4zLytHUk1URTRZUEgxN2tIcE9Ua3hQZmZQTU40OGVQWitMRWlVeWZQcjNVR2JtRUVFSUlJWVFRTHdjSmhub0IzTjNkNmRpeEl4RVJFU3hldkpoaHc0WXA1d0lDQW9pTWpDUXlNaEovZjM4cVZxejRUT2E4YytjT2dFNTJsOXpjWE16TnpYRnhjV0hVcUZHbzFXcWlvcUpZc1dJRjF0Yld0R25UUm1jTTdadFBGU3BVS0hhK0p3T0VpdE93WVVOc2JHell2WHMzalJvMXd0cmFXcS9OclZ1M3VINzlPdSs4ODQ3Qk1iVEJQWWI2RnZUVlYxL3BaSnM2ZHV3WVE0Y09aZlRvMFRScjFneUFDeGN1NkdXSE1lWnRwOEswYmR1V1ZhdFdFUjRlanIyOWZiSDNKenM3bTdTME5KM0FycWVaLzBubHlwVWpLU2tKdFZwZDZneFJXaS9MODF4U0hoNGVxRlFxZzRGUHVibTVYTDkrWFcrOWNYRnhBQVl6cDVXRWRnUFNHTS9ySGhxN3JtclZxbkhzMkRIaTR1TDB5azQrVDQ4ZVBlTGV2WHRVcmx6NWI1dlQwZEh4YjgzNkpZUVFRZ2doaEJCQ1BBdnA2ZW5jdVhOSENYN1NCc2lvVkNyS2xpM0w2NisvVHBreVpTaFRwZ3kydHJZdlJVbTdaKzN1M2JzQU9pL3BGWlNabVltNXVmbFRYZnZFaVJPVjN4OCtmTWpQUC8vTTVzMmJxVkdqQmhNblR0VFpwL0wzOTlmTHJIVHExQ25HamgzTEs2KzhRcjkrL2FoV3JWcVI4OW5iMjdOdTNicEN6eGQ4T2JLb2RpOVNtelp0OVBhWWkxS3JWaTJxVmF0R1hGd2NmLzc1SncwYU5BQWdMUzJOS1ZPbUFJK0R4Z3A3V1Zacng0NGRoSVNFb05GbzZOR2pCN1ZxMVNwMmJsOWZYOXExYTBkMGREVERody9ueHg5L2xJQW9JWVFRUWdnaC9zR015NGtybnJtdVhidmk1T1RFamgwN1NFaElVSTY3dTd2VHMyZFBzckt5R0RKa0NNZU9IZFBybTVtWldhSmdpcXlzTE9iUG53K2dCUHRveDdHeXNpSWpJNFBJeUVoNjl1ekp3b1VMYWRXcUZVdVdMRkhLczJuRng4Zmo3T3lNbTV0YkNhKzJlRzV1YnRqYjJ6TjkrblNtVFp0bXNNMkdEUnNBZVBmZGR3MmV6OGpJQUNoUkpwbmMzRnptejU5UHJWcTFsSHVUbUpoSVVGQlFpY3I1RmNmQndVRUpvTkVHZmhteWUvZHVKazZjU1AvKy9jbkp5YUZldlhwWVcxdmo2K3ZMaWhVcmxCK0FIajE2S0o5bno1Nk5yNit2MGV1cFVxVUsrZm41cGM2czlLU1g0WGt1ek55NWMwbE5UZFU3dm5uelp2THk4Z3JkREprN2Q2NVNHaEllQitNdFc3WU1LSG13WDBIVzF0Yms1T1FvbWRhSzh6enVZVW5XcGIzV24zNzZTU2NWUEpRK001Y3hMbDI2aEVhaitWczNuZjZObThGQ0NDR0VFRUlJSWY1OTB0UFR1WGp4SWdjT0hDQXFLb3JmZi8rZFAvLzhreHMzYnVEbzZFaWRPblZvMGFJRjdkdTNwMm5UcHRTc1daT0tGU3RpWjJmM3IvM3VlKzNhTlFCT256Nk52NysvM2s5bVppYVBIajB5ZUU3N0F1TGR1M2NObnZ2dHQ5K1VlZFJxTlpzM2IrYnp6ejluMDZaTnRHblRodW5UcHh2MXdwNjN0emZ6NXMwakp5ZUhvS0FnUm84ZVRYeDgvRlB2NmZ6YmFEUHF6NTQ5bS9UMGRESXpNeGszYmh3cEtTblVyMStmeno3N3JNaitzYkd4VEo4K0hZMUdRK3ZXclFrTUREUjY3cUNnSUh4OGZIanc0QUhmZnZzdGh3OGZmcXByRVVJSUlZUVFRcnc0a2hucUJiR3hzYUZuejU3TW1qV0x1WFBuc25EaFFxVmVlOWV1WGNuTHkyUEZpaFVNSFRxVVNwVXFVYlZxVmF5c3JMaHo1dzRuVDU0a0p5ZkhZUHBxdFZxdGsvTDQzcjE3SER0MmpBY1BIbEN2WGowKytlUVQ1ZHoxNjljcFc3WXNodzRkNHFlZmZxSlpzMmIwNk5FRER3OFBEaDA2eExWcjEvRDE5YVZ2Mzc2a3A2ZXpaY3NXMHRQVFdiRmlCWjk5OWhsVnExYWxiOSsreit5ZTNMcDFpNXljSElOdjlwdzllNWJJeUVqbDdTQkQ3dDI3QjRDdHJhMVI4ejE2OUlpcFU2ZHk3ZG8xcGsyYnh1M2J0OG5KeVVHdFZsTzNibDJXTGwyS2s1TVQ3NzMzWHVrdjZ2OWJ2bnc1OGZIeDJOallFQnNiaTdlM053RUJBWHJ0UER3OHVIcjFLczdPem5UdjNoMXpjM095c3JMbzFhc1hlWGw1T20wMUdvMXl6Tjdlbmw2OWVwR1VsSVNEZzBPeEd6RDE2OWRuNTg2ZEhEMTY5SmtFbTd3TXozTmhvcUtpMkxScEU5V3JWOGZUMHhOVFUxTVNFeE01ZS9Zc2pvNk85T25UUjYrUHBhVWxXVmxaOU96WmsvcjE2NU9kbmMyaFE0Zkl5c3FpZmZ2MlNwbSswcWhSb3dieDhmR01HREVDVjFkWG5iY0tDL00wOS9CcDE5VzBhVk9PSERuQzVzMmI2ZDI3TncwYU5LQnMyYkw4OWRkZkhEOStuRzNidHBWNnpxSWNQWG9VZUZ3bVVBZ2hoQkJDQ0NHRStGK1duNS9QM2J0M3VYSGpCamR1M09EaHc0ZkE0ejJ3OHVYTDQrTGlRcmx5NWJDM3QzL0JLMzF4VHA4K0RUek8rdnhreWJqYzNGeHUzYnFGcGFVbHJxNnVCdnNuSlNXaFVxa01sdG16dDdjbkt5dUxUWnMyOGR0dnYzSG56aDA4UFQzUmFEUnMyclNKVFpzMkZUcG1VWm5lejV3NW8rekRhRXZKUFptcC9rVXFidjNQUzkyNmRXbldyQm03ZHUxaTh1VEpaR1JrY1Bic1dieTh2QmcxYWxTaEFYMGFqWWF3c0REKys5Ly9vdEZvOFBIeFlkQ2dRU1dhVzZWU01XYk1HRWFNR0VGQ1FnS2pSNCttVzdkdWRPL2VYZG5yRkVJSUlZUVFRdnd6U0REVUM5UzZkV3MyYk5qQTVjdVgyYkJoQXgwNmRGRE9kZXZXalhmZWVZY05Help3OU9oUjl1N2RTMTVlbnBKaHFINzkrZ2EvakdwTDNXbloyTmhRdVhKbC9QMzlhZE9tamM2WHhUTm56dURsNVlXZm54KzFhdFhDeGNXRnpNeE01cytmejRZTkd3Z0lDTUREdzRPQWdBREdqUnNIUUdCZ0lDdFhydVRNbVRPTUdqV0tqejc2U0dkK2JjbTE5UFIwN096c1NuUS9qaDgvRHNEcnI3K3VjL3pjdVhPTUdUTUdsVXJGZ0FFREN1MnZmVlBIMkRKaWQrL2VaZi8rL1dnMEdvWU1HYUtzMzhiR0JtdHJhenc4UEpnMWF4WVZLMWFrUm8wYWhZNVQxS1pBZm40K2l4WXQ0cmZmZnFOKy9mb01HemFNSVVPR01IZnVYRzdmdnMzbm4zK09TcVZTMmxldFdwVlJvMFlaTmZZdnYvekNMNy84b25lOGUvZnV4YjRoOWM0Nzd6QnYzangyN3R5cFV6THdhYnpvNTdrd1FVRkJ4TVhGa1ppWXlMbHo1ekF6TThQZDNaMHVYYnJRc1dOSG5KMmQ5ZnFZbUpnd1pjb1VsaXhad3I1OSs4ak96dWFWVjE0aElDQ0ExcTFibC9JT1BSWWNITXlVS1ZOSVRFd2tOemZYNkg2bHZZZlBZbDJEQncrbVZxMWFiTnk0a1dQSGpxRldxM0YzZDZkYnQyNmxucTg0dTNidHdzYkdocmZlZXV1NXpTR0VFRUlJSVlRUVFyeXNzck96bGVDblc3ZHVvVmFyTVRVMXBWeTVjcno2NnF1NHU3dVhlTy90Myt6UFAvOEVZT0RBZ1hwWjVhT2lvcGc3ZHk0dFdyUmc4T0RCQnZ2Nysvdmo1T1NrVTlhdW9JMGJON0pvMFNKc2JHejQvUFBQNmRLbEMxOTk5UlVQSGp3Z09EaFlyLzI4ZWZOd2NuSXl1SGNTSGg1T1dsb2FZV0ZoYk5pd2dRMGJOckIyN1ZwcTFLanhVZ1ZEYWZmUWlsTGMrZElhTkdnUVo4K2VKVDQrSG5pYzVYN2F0R2w2Z1c1YVdWbFovUGpqait6ZnZ4K0EyclZyTTJiTW1GSUZNRmxhV2pKcDBpUkdqaHpKMmJObkNRc0xJeTR1amtHREJoVmIybEFJSVlRUVFnang4cEJncU9kcysvYnRoWjR6TVRGaDBhSkZoWjZ2VktsU2tjRS9KWm5yU1Jjdlh1VEtsU3Q4K09HSEFKUXRXNVp0MjdheGZQbHljbk56R1RObURFMmFORkhxc1Nja0pEQng0a1FhTldwRS9mcjErZjc3N3drT0RtYlNwRWxVcWxSSkdWZWJaV2ppeEluVXFWUEg2TlRiNmVucGJOMjZGVHM3TytyWHJ3ODgzdlJadlhvMUVSRVJxRlFxeG8wYmg1ZVhGd0JidG16aDVzMmIyTm5aWVdGaFFYSnlNaHMyYktCQ2hRcEdmeWwxZDNkbi92ejVtSnViNCtEZ2dLMnRMWmFXbHNwNWpVYkQ5dTNicVZLbENyZHUzUUxRQ1Z6U0dqcDBxTUh4TFN3c0dEVnFGUEh4OFRScTFJaHg0OFpoYVduSmpCa3pHRDU4T0t0V3JlTElrU01FQlFYaDdlMXRjSXpDL3FiKy92NE1IRGl3MU9YYWJHMXQrZUNERDFpM2JoMG5UcHpRSzRsWW1KZjFlUzVLKy9idGFkKytmWW43MmRuWk1Yanc0RUkzeVFveXROYkMxbCt4WWtVV0xGaFE0dlhBczdtSHBWMVh5NVl0YWRteVpZbm4wNHFPamk2eWIwRkhqeDdsOHVYTGRPblNwVVJsTDRVUVFnZ2hoQkJDaUgreWh3OGZrcFNVUkhKeU1tbHBhUUJZV1ZuaDZlbUp1N3M3Ym01dXlvdUk0djhrSlNWeDd0dzV6TTNOOWJKNTUrZm5LM3NTalJvMUt2VWNiZHUyeGNyS2lvWU5HK3BsWk5mdXJ4WTBiOTQ4N096c0RKN2JzR0VEYVdscDJOalk4TWtubjlDbFN4ZE9uanhKM2JwMVM3Mis1OEhkM2IzUTRMRG43WTgvL2lBOVBWMzVuSk9UbzVTQk5HVGh3b1ZLSUZTVEprMFlNV0lFNXVibXBaN2Z6czZPa0pBUVFrSkNpSTJONWNLRkMxeTdkazJDb1lRUVFnZ2hoUGdIa1cvUC82UFdyRm1EU3FXaWNlUEdSRWRIRXhrWnlmWHIxMm5WcWhXOWV2WEMwZEdSTFZ1MnNIVHBVbkp6Y3hrM2JweXlZZUR0N2MyQ0JRc1lNMllNZ3dZTll2TGt5VW93VDdObXpUaDE2aFF4TVRGZG4xOHNBQUFnQUVsRVFWUWNPM2JNNlBXWW01dmo1ZVZGMzc1OXNiUzBKRGs1bWVEZ1lCNCtmSWlYbHhmRGh3L1hLZWQyNjlZdHdzUERkY1o0OWRWWEdURmlSSW5lK0NucWJTc1RFeFBTMHRKbzE2NmQ4cmxnaGloWFYxZTh2YjBObHRGTFNVbWhUNTgrM0w5L253NGRPdENuVHg4bGtNcloyWm5aczJjemJkbzA5dS9mVDJob0tDRWhJVWF2K1ZrSkRBd2tOamFXSlV1V01HZk9IS01EMTRSNG52THo4MW15WkFuT3pzNUdsVUVVUWdnaGhCQkNDQ0greWJLeXNraEtTdUxhdFd0S0FKU3pzelBlM3Q2NHU3dmo1T1QwZ2xmNDhsdTllalh3T0FqbXlXeFpxMWV2NXNxVksxU3VYQmxmWDkrbm1xZTRsOFFLazVHUndhTkhqN0N6c3lNdExZMlVsQlNkRnpKVkt0VkxGd2cxYXRRb2JHMXRTOXd2T3pzYm9OVDdqRmV1WE9Hbm4zNGlQajRlRXhNVE9uVG93TW1USjdsNDhTSURCdzZrVFpzMmRPL2VYUy9UZTgrZVBUbDQ4Q0RObWpXamI5Kyt6MlNmMDhMQ2dwRWpSMUs1Y21YdTM3OWY2cisvRUVJSUlZUVE0c1dRWUtqL1VUMTc5c1ROelkxeTVjb1JIeCtQbDVjWFk4YU1vVXFWS2txYnExZXY0dXJxeXJCaHc1U01URnBseXBRaEpDU0VhZE9tWVcxdHJSdzNOVFdsZi8vKzlPL2YvNm5XNStIaFFmZnUzYkcydHNiZjMxOHZJOU5ubjMxR3g0NGR5YzdPSmk4dkQydHI2MExUSkJmMDZhZWZGbG55N2tsTm1qVEI5dit4ZDk5UlVaMWJBNGQvd05CQkZFUkZRV3lnUnNYZWpUVWFDNWJZamVYYU1kSFljOVdJMGFpeEpKYVlZTzlLTEZlakVUdkczbERzWU1FQ0lvcGlBVlJBeXBUdkR4YnpPYzVReFdEWnoxcFppM25iZWMrWmM3emNtYzNlMXRhbzFXcEtseTZ0azhHcGVmUG02WllsYzNCd29IdjM3aFFyVnN4Z21TOHJLeXVtVEptQ3Y3Ky9OaXZUZ0FFRHFGU3BVcGIyMWFwVks0b1hMNTdsOHpERXhzYUdjZVBHOGNNUFA3Qmx5eGE2ZHUzNlZ1c0prUnMyYjk3TTdkdTNtVGx6cHFUN0YwSUlJWVFRUWdqeFVVcEpTZUgrL2Z2Y3UzZVB4NDhmQTZtZnRYbDRlT0RpNGlKWmtyUGg2dFdyN04rL0gyTmpZN3AzNzY3VGQrVElFVmF0V29WQ29XRDQ4T0Y1OW9lQTE2NWQ0NGNmZnRCcHExT25UcnJqTzNYcWxLVjExV3AxdHVlTUd6Y3VTeG15bWpScGt1a1lwVktwazZsTW85R3dmZnQyQUFvV0xBaWtablJLVEV6RTJ0cWFlL2Z1a1ppWWlKbVptZDVhdDI3ZFlzdVdMUnc5ZWhTMVdvMlRreE9qUjQrbVNwVXFLSlZLMXExYng1WXRXOWkxYXhmKy92NDBiZG9VVDA5UHlwWXRDNlFHRUM1Y3VCQkhSOGNzWFlmc2VQTytFa0lJSVlRUVFud1lKQmpxRStYazVFVC8vdjBCbUR4NXNzRVBBd1lPSEFnWUxnMEhxZlhUSjAyYTlNNzIrTlZYWDZYYloyUmtoSTJOVGJhREpmcjE2NWV0OFU1T1Rqa3VSZGU1YytkTXg3eWVWU283LzhkNjlPalJPZHJUbTZwWHI4NkVDUk80ZWZNbUNRa0o4bUdieUZQeDhmRzhlUEdDQ1JNbWFNdGxDaUdFRUVJSUlZUVFId09WU3NYRGh3KzVkKzhlRHg4K1JLMVdZMjF0VGZueTVTbGV2SGlXL3NoUDZGdXlaQWthallaMjdkcnAvREhuamgwN1dMaHdJUUFqUjQ2a1lzV0t1WDdzeG8wYmE3TjVaYVJzMmJKMDY5YU5sSlFVTkJvTmhRc1hwbFdyVnVtT2YvSGlSYmIza3RVNUtTa3AyVjQ3UFFNSERpUXFLZ296TXpPTWpZMUpTa3JTcnArV2hTc3FLb29CQXdib3pDdGR1clQyNTUwN2Q3Si8vMzVDUWtLQTFMS1FYYnAwb1h2Mzd0cWdLWVZDUWYvKy9XbmV2RG5MbHkvbjlPblQ3TnUzajMzNzlsRzRjR0YrL1BGSDNOM2QzMGtnbEJCQ0NDR0VFT0xESmNGUUl0Mi9pa292Q0VwOFhCbzNia3pqeG8zemVodENZRzF0alplWFYxNXZRd2doaEJCQ0NDR0V5RFZ4Y1hIY3VYT0h1M2Z2a3B5Y2pMbTVPYVZLbGFKNDhlSTRPRGprOWZZK2VHUEdqR0h1M0xrTUdqUklwOTNEdzRPQ0JRc3laTWdRR2pacytFNk8zYWRQbnl5Tnk1Y3ZuL2FQVHJQaXdJRURPZDNTdjZwY3VYSThlUEFBcFZJSnBIN0c3T2pvU05PbVRiWFhwbWpSb2hnYkc2TldxMUVvRkpRc1daSVJJMFpvMTNqMDZCRWhJU0ZZV0ZqUXVuVnJldlRvUWY3OCtRMGV6OFhGaGFsVHAzTHIxaTAyYmRyRXlaTW5jWEJ3d00zTjdkMmZyQkJDQ0NHRUVPS0RJOEZRUWdqeG1nL2xBeWNoaEJCQ0NDR0VFRUs4bnpRYURaR1JrZHk1YzRlb3FDaU1qSXdvVnF3WUpVdVdwSERod25sV3J1MWpWS0pFQ1JZc1dJQ3hzYkZPZThtU0pWbTNicDFPR2JlTTdONjlPMWZmbDNidDJtRnZiNTlyNjcwcmIvTTUyUGp4NHhrL2Zqd3FsUXExV28ySmlZbmUrNkJRS05pM2J4OGFqVWF2RDZCdjM3NFVLbFNJWnMyYVpia0NnSnViRzVNbVRlTHAwNmVvVktvY3ZXOXA1ZndNbGV3VFFnZ2hoQkJDZkJ3a0dFb0lJWVFRUWdnaGhCQkNDQ0hlVW1KaUlxR2hvWVNHaHZMcTFTc3NMUzJwVUtFQ0pVdVd4TkxTTXErMzk5RXlGR1FEWkRrUUNuSS9LT2E3Nzc3TDFmWGVaeVltSmhsV0dEQXlNa28zWU1uVTFKVDI3ZHZuNkxnRkN4Yk0wVHdneTRGWFFnZ2hoQkJDaUErWEJFTUpJWVFRUWdnaGhCQkNDQ0ZFRGoxNThvVGJ0Mi96NE1FRE5Cb05oUXNYcG1yVnFqZzVPYVVicUNPRUVFSUlJWVFRUW9oM1IvN2Z1QkJDQ0NHRUVFSUlJWVFRUW1TRFJxUGh3WU1IL1BQUFB4dzVjb1NvcUNqYzNOeG8yYklsRFJzMnBGaXhZaElJSllRUVFud0FidHk0d1k0ZE8zSjkzZWpvYUI0L2ZxeDluWlNVeEY5Ly9VVlFVRkNXNW9lSGg3TjI3VnFEZlhGeGNYcDc5dlB6NC9EaHd6bmE2L1BuenpsNDhHQ081dWFtdUxnNElpSWk5TnFqb3FKSVRrNDJPT2YxYS95eFVLbFV2SGp4NGw4OTNyNTkremgxNmxTMjVtazBHdUxqNDNYYUhqOSt6T3JWcTFHcjFRYm4zTHQzTDhmN3pJbDM5WHpuQnJuZmhYajNKRE9VRUVJSUlZUVFRZ2doaEJCQ1pJRmFyZWJldlh2Y3VIR0RseTlmWW1OalEvWHExWEYxZGMyd1ZKZ1FRZ2doY29kR28wbTMvR1pPbkQ1OW1nMGJOdWlVN1J3elpneFhybHpKY0Y2blRwMFlNbVJJdXYwK1BqNEVCZ2F5ZnYxNjh1ZlBEOERHalJ0eGRYVmw3dHk1bWU3cjJiTm4rUHI2NHVMaVF0T21UWFg2WW1KaThQSHgwZG56N2R1M09YSGlCRFZyMXN4Mk9kQk5temF4ZGV0V2JHMXRxVldyVnFianc4TENlUG55SldxMUdwVktoVXFsUXFsVTZ2eVhuSnhNY25JeVNVbEoydjhTRWhLSWo0K25TSkVpREJ3NFVHL2Rnd2NQNHVQanc0RURCN1J0TDErK1pPalFvWlFvVVlKcDA2YnBsQjdlczJjUFBqNCt6SjA3bC9MbHkyZnJuTjluUzVZczRkaXhZNHdkTzVhYU5Xc0NFQm9heXYzNzk3TzFUc09HRGJNMFRxUFJzSG56WmhJU0VxaFdyUm9XRmhaWm1qZHQyalFlUG56SXZIbnp0Ty9MalJzMzJMQmhBeVltSnZUcDAwZG5mR0JnSUJNblRxUjkrL1lNSFRvMFcrZVNVN254Zk12OUxzU0hTNEtoaEJCQ0NDR0VFRUlJSVlRUUlnTXFsWXF3c0RCQ1FrSklTRWpBenM2T09uWHE0T3pzbkt0ZnlBb2hoQkRDTURNek15QTFpMUZhY05HN01tN2NPSktTa25qeDRnVWpSNDZrWDc5K2ZQNzU1OXIrMGFOSFp4Z3djdXpZTVk0ZlAwNjdkdTIwZXpVM042ZExseTZzV0xHQ0V5ZE8wS0JCZ3d6M1VLMWFOYXBWcThiNTgrZjFncUVNNmRPbkQ2ZFBueVlrSklUcTFhdnI5R1dXOWFsbzBhSVlHeHV6Wk1rU1hyNThtZTQ0WjJkbnlwWXR5MTkvL2NYKy9mc3ozUk9BcWFrcFptWm1XRmhZWUc1dWpvV0ZCUnFOSmt0ekFXeHRiWmt3WVFMZTN0NTRlM3N6YytaTXpNek1pSXlNWk9uU3BUUm8wT0NqQ3d6eDlQVGsvUG56VEp3NGtVNmRPakZnd0FEMjdkdkg5dTNiczdYTzYwRTJ0Mi9mSmpRME5OMnhaY3VXMVFibmVIaDRHQnhUcDA0ZDh1WExwMzNkdW5WckprNmN5S3haczVneVpRcEdSa1kwYk5pUWhnMGJzbUhEQnVyV3JZdWJteHNBRVJFUnpKZ3hBMHRMUzc3NDRndWRkWGZzMklHUGowKzJ6dTExRGc0T2JOcTBLY3Zqcy90OGZ3ejNlMHBLQ3VQR2pkTUdVbHBiVzJjNHZubno1anF2RlFvRmRuWjJ1TG01VWI5K2ZiNzQ0Z3NVQ3NOaEpzMmJOOGZDd29LZE8zZG11cStFaEFTMmI5L09pUk1udUgvL1Bzbkp5VmhaV2VIaTRzS1FJVVA0N0xQUGNqVFcwSEdHRFJ1R3JhMHR2Lzc2cS9aL1Q4VEhUNEtoaEJCQ0NDR0VFRUlJSVlRUXdvQ1VsQlJ1Mzc3TnJWdTNTRXBLd3NIQmdXclZxdUhrNUpUWFd4TkNDQ0UrS1VXTEZnVlN5MFM5YlREVW0xLzB2OTdXdUhGakprNmNDS0FOSGlsVHBnd3VMaTdhc1NrcEtUb1pXMTczK1BGajVzK2ZUK0hDaFJrd1lJQk8zMWRmZmNYdTNidFpzR0FCRlNwVW9FQ0JBbnJ6SjAyYXhQbno1NEhVakpUR3hzYmE4bmZMbGkzRDJkbFpPL2J3NGNQTW1ERkRaLzc0OGVPMVAyL2R1aFU3T3p0bXpacVZ6cFhRRlJFUmtlSFlkdTNhVWJac1dYcjM3azJyVnEwd01URkJvVkNnVUNnd016UER4TVNFeTVjdlU2eFlNZHpjM0RBMU5kVUpHbGNxbGF4WnM0WXVYYnBrYVQ5cHFsZXZ6dGl4WTFHcFZKaWFtcUpVS3BrK2ZUb2xTNWJrKysrL3o5WmFId0pYVjFkOGZIeVlQWHMyVzdkdTVkbXpaOXA3ZnRXcVZabk8zN2h4bzA0Z0ZNRHg0OGZac0dGRHBuUDM3OStmYnVEUHdvVUxkWUtoYXRTb1FjK2VQVm0vZmowQkFRSFVyVnNYZ0crLy9aYno1ODl6OXV4WjNOemNVS3ZWVEo0OG1aU1VGR2JPbkVuWnNtWDF6cmRWcTFhWjdzMlE0OGVQNndYbDVQYnovVEhjNzB1V0xPSGF0V3RaQ29SS28xQW9hTjI2TlpCNkxzK2VQZVBxMWFzRUJBVGc2K3ZMaEFrVHFGQ2hRbzcyQTZuL1ZvNGRPNWFIRHg5U3NtUkpHamR1akpHUkVZOGVQU0k0T0pqdzhIQnRnRk4yeGhwaVpXV0Z0N2MzUTRjT1plSENoWXdhTlNySCt4WWZGZ21HRWtJSUlZUVFRZ2doaEJCQ2lOY29sVXBDUWtLNGVmTW1TcVdTSWtXS1VLNWNPUndkSGZONmEwSUlJY1FueWNuSkNVZEhSODZjT1VQcDBxWGZxanp0c0dIRHREOEhCQVJ3N3R3NWJkdnJ3VWJCd2NGQWFyQkVHclZhVFVKQ2dzRlNkRWxKU1V5Wk1vV0VoQVNtVFp1R2xaV1ZUcitabVJuZmYvODlZOGFNNGNjZmYyVE9uRG1ZbTV2cmpCa3laQWlQSGozQzF0WlcyeFlWRlVYaHdvVXBWS2lRenRqYXRXdXpkT2xTWW1OamRYNUh1WFhyRm01dWJ0bzFEaHc0Z0ZLcE5KakpKU2twaWJGangySnBhY25zMmJNTlpyeDhzelNoblowZDY5YXRvMDZkT2pvWmRlTGk0bGkrZkRsMmRuWXNYTGhRYjYyRkN4ZXlhOWN1N08zdDZkaXhJd0FiTm16ZzZOR2pBTHg0OFFJQUx5OHZJRFdvWnV6WXNUcHIvUHJycnpxdjA0STEwczd6WTJGbFpjV1VLVlA0ODg4L2FkU29FWHYyN01IWTJGZ2J0SFB3NEVIS2x5K3ZEUkxjdVhNbm4zLytPZm56NThmUjBWRW5hT2wxcjErajQ4ZVBjL2p3WVg3ODhVZTljY2VPSGVQZ3dZUDg5Tk5QZW4yUEh6L20yYk5uUUdyZ2prYWpJWC8rL0Z5L2ZsMDc1b2NmZnNEVzFsYmIxcXBWSyswOW1OWldzR0JCSEIwZHFWS2xDbFdxVk1uSlpTSTRPQmkxV3EzVGx0dlA5NGQrdjErOWVoVS9Qejg2ZHV5b2M2NlpVU2dVZlBmZGR6cHRTcVdTZmZ2MnNYejVjc2FPSGN2VXFWTzFwUnl6YTlHaVJUeDgrQkF2THk4NmQrNnMwL2ZpeFF1ZVAzK2VvN0hwS1ZXcUZCMDZkR0RyMXEwMGJkcVV5cFVyNTJqZjRzTWl3VkJDQ0NHRUVFSUlJWVFRUWdoQjZoY2dvYUdoWEx0MmphU2tKSW9WSzBiNTh1VU5abTRRNzQ2SmlRa3FsZXF0dnVnVzR0OG05NndRNzVhUmtSR3RXclhDMTllWHc0Y1AwNlJKa3h3L2MrM2J0OWYrSEIwZHpibHo1M1RhSURVQWFQZnUzWlF2WHg1N2UzdHQrK1BIajdYQkg2OVRLcFZNblRxVlc3ZHU0ZVhsUmNXS0ZRMGV1MUtsU2d3Y09KRGx5NWN6WWNJRXBrMmJwcE9wSlRvNm1tblRwckZ1M1RwdFFNdU1HVE9vVUtFQ1hicDB3ZC9mWDV0Rng4cktpazJiTnZIa3lSUG16NThQUUh4OFBQUG16YU5MbHk3ODV6Ly9BU0FvS0lpcFU2Znl6VGZmNkpUY1MwcEtZdXJVcWNUR3hqSmh3Z1NNakl3NGZ2dzRHbzJHaGcwYkFxbFpjbWJQbm8ydHJTMGpSb3dBVW9PNlltTmptVGx6SnZueTVkTUdGZGpZMlBEOTk5OHpjZUpFRmk5ZXpNaVJJN1hIK3Z2dnY5bTFheGR0MnJUUkJvWkFhaUJLV2hteHc0Y1A4L1RwVSsyeFhWeGM5RExoSEQxNmxMTm56MzZVR2FFQWtwT1RDUXdNcEg3OStoZ1pHZEdyVnk4Z05XREd5OHVMdUxnNGZIeDhPSGp3SUczYXRHSGt5SkU4ZmZxVWpSczNzbWJOR3I3OTlsdjY5ZXRIdjM3OU1qM1d2WHYzT0g3OHVNRytpSWdJVHAwNlpiQnYrL2J0Yk4yNlZhZk4xOWMzbTJjSzNicDFZK0RBZ2RyWGFyV2FoUXNYVXJ0MmJXcldySm1sVXRRcWxVcXY1Rmx1UDk4Zit2MitldlZxVEUxTjZkR2pSNDdYU0tOUUtQRDA5TVROelkweFk4WXdjK1pNVnE5ZWpaMmRYYmJYdW5EaEFncUZnazZkT3VuMTVjdVhUeWVnTHp0ak05SzllM2Y4L1B4WXRXb1ZDeFlzeVBhZXhZZEhncUdFRUVJSUlZUVFRZ2doaEJDZk5JMUdRMFJFQk1IQndjVEh4K1BvNklpSGg0Zk9seVBpMzJOcGFVbGNYRnlPdmxnUklxL0V4Y1hwWllFUlF1UXVSMGRIbWpWcnhzR0RCNG1NaktSMjdkb1VMbHdZT3p1N0xBVk9aSWV2cnkraG9hRk1uVG9WZjM5LzR1UGpzYmEyNXVqUm94Z1pHVkc2ZEdudDJPVGtaS1pObThiWnMyZng5UFRVeTF6eXBxNWR1eElkSGMxZmYvM0YwS0ZEOGZiMjFtWnNLVisrUE9ibTV1ellzWVBldlh0ei9mcDFIang0d0lBQkE3aDM3eDRIRGh6UUtTbjI1WmRmTW43OGVNNmZQMC8xNnRVNWRPZ1F5Y25KT2tGUGJtNXVWS2hRZ1prelp4SVNFb0tYbHhmUG5qM2o1NTkvNXVYTGwvejAwMCtZbXBweTZOQWhmdjMxVnhvMWFrU0RCZzE0L1BneDA2ZFBKeXdzVENkampiR3hNUk1uVG1UNDhPRk1uanlaMzM3N2pSSWxTZ0JRcTFZdFBEMDkyYlZyRi9YcTFhTldyVm9FQkFTd2VQRmk2dFNwdy9EaHczV3VSYTFhdGFoVnF4WWFqWWEvLy80YmdKNDllMnI3VzdSb29UUCszcjE3bkQxN1ZxLzlZM0h3NEVIbXpadEhwVXFWR0RWcWxFNzV0c09IRDdOa3lSSmlZbUxvMjdjdlgzLzlOWkNhWVduSmtpWE1uajJiV2JObWNlclVLVWFOR21Vd2UxbmJ0bTFKVEV6VWFUTlVWczVRMzV1WmlCWXVYSmlqY3dRWU9uU29YbHRZV0JnblRwekF6OCtQNHNXTDA3bHpaNzc0NGd0TVRVM1RYVWVsVWhuTWVKYVo3RHpmSC9MOUhoNGV6dVhMbDJuU3BNbGJseGQ5WGRteVplblFvUU9iTjIvR3o4K1AzcjE3WjNzTkl5TWpsRW9sang0OXlyUUVlWGJHWnNUT3pvN1BQLytjZ3djUGN2djI3V3hseWhJZkpnbUdFa0lJSVlRUVFnZ2hoQkJDZkxJZVBYcEVVRkFRc2JHeDJnL0lpeFFwa3RmYitxUTVPam9TR1JrcHdWRGlneElaR1VuQmdnWHplaHRDZlBROFBEeHdjbkppNzk2OTdOcTFLOHZ6NnRhdFM3MTY5Ymg4K1RKMzc5N1Z0dCs4ZVJPQUhUdDJhTnRldm56SnVuWHJhTk9tRFhYcjFtWEZpaFZzM3J3WkFITnpjL3IzNzYvOVhTRTZPcHFmZnZxSmE5ZXUwYXhaTTczZ2gvUU1HVElFYTJ0cjFxMWJ4N0JodytqVXFSTTlldlRBeHNhR2xpMWJzbWZQSG5yMTZzWCsvZnNwWHJ3NERSbzBZUGZ1M1hvQkRkV3JWOGZWMVpWLy92bUg2dFdyczNQblRobzFhcVFUUkdOaFljSGt5Wk5adEdnUkJ3OGVwRjI3ZHF4WXNZS3JWNjlxOTVLV3JhWjE2OWFNSERrU0l5TWpmSHg4ZVBueUpiLzk5aHR1Ym00Nng3V3lzbUx5NU1rTUd6WU1QejgvbmZNZU5HZ1FoUW9Wd3NQRGc0U0VCR2JQbmszNTh1WHg5dmJHMk5qWTRQVzRkT2tTc2JHeFdicDJXVFYzN3R4Y1hlOWRTcnMvVzdWcWhabVpHZlBuejJmSWtDSDA2OWVQVHAwNjhmdnZ2N05yMXk0Y0hCejQ1WmRmdEdYbG1qZHZUdWZPbmZIeThtTDY5T2tzWDc2Y0xWdTI4T2pSSTRQQlNvc1hMOWErMXp0MzdtVDc5dTJzV3JWS2IxeEdmV25jM2QxejZleFRsUzVkR2w5ZlgvYnYzOCttVFp1WU4yOGVhOWV1cFhQbnpyUnQyMWF2cENTa1ppNTdQVmdxdDUvdk5CL0MvVzVJV3VhdmV2WHE1ZnJhVFpvMFlmUG16WncrZlRwSHdWRDE2dFhqbjMvK3dkdmJtL0hqeCt2OUc1UFRzVms1N3NHREJ6bDU4cVFFUTMwQ0pCaEtDQ0dFRUVJSUlZUVFRZ2p4eVltT2ppWW9LSWpIang5alpXVkZyVnExS0Y2OGVLNW5saERaNStycVNrQkFBREV4TVZLaVVId1FZbUppZVBic0dYWHIxczNyclFqeFNYQjBkS1IzNzk0OGZQaVF5TWhJa3BPVE01MlRGaHgwNU1nUmcwRlVQajQrMnA5Ly92bG52djc2YS9yMjdRdkF3SUVENmR1M0wwcWxFbk56YzUzZkZlYk9uY3UxYTlkbzE2NGR3NFlOeTlidkViMTc5NlpNbVRMTW1UT0hMVnUyNE83dVR2SGl4U2xWcWhROWUvYms2dFdySERwMGlMWnQyM0xqeGcyZVAzK3VFd3oxOE9GRGxFb2x2WHYzeHNYRmhXUEhqaEVXRmthZlBuMklpSWpRQ1lneU1qSmk2TkNoZlAzMTE1aWJtek5zMkRENjlldUh2YjA5Ky9idFk5bXlaZlRvMFlPdnZ2cUtsSlFVek16TStPNjc3N0MxdFUwMzY1Mkxpd3ZMbGkyamNPSENPdTN0Mjdlblc3ZHVXRmhZQURCOStuUmNYVjBOQnJPa2VmMDltVE5uRGkxYnRxUml4WXFjUEhsU1o5eURCdzhBOU5vclZxeW9GMFQ5SWYyYi9QcDcxYXhaTTF4Y1hKZzBhUkxYcmwyamMrZk9kT3pZa1Zldlh2SHR0OSttV3hMTXlNaUl3WU1IVTdSb1VRb1ZLbVJ3akxPenMvYm50T3YxK3JHejB1ZnM3RXpWcWxVQjJMWnRHNHNYTDg3aVdjTHUzYnN4TXpPamF0V3FGQ3RXVEsvZjFOUVVUMDlQV3Jac3lkNjllOW13WVFOTGx5NWx4NDRkckY2OVdpOExsRktwMUFtR3l1M24rM1h2Ky8xdVNIQndNQUFWS2xUSWRHeDJ1YnE2QW5ELy92MGN6Ujh5WkFoaFlXSGN1WE9Ib1VPSDBxUkpFM3IxNm1Yd25zdk8yTXlrWFl1MGF5TStiaElNSllRUVFnZ2hoQkJDQ0NHRStHUWtKaVp5NWNvVndzUERNVE16bzBxVktwUXVYVHJkdjl3Vy96NkZRc0ZubjMxR2NIQXdGU3RXbElBbzhWNkxpWWtoT0RpWUNoVXFZR0ppa3RmYkVlS1RZV1JrUk5HaVJTbGF0R2kyNW8wWU1ZSVJJMFpvWDBkSFI5T3RXemUrLy81N25WSlVUazVPR1g3SmIyOXZqN1cxTldQSGppVWdJQUJyYSt0c2w3SnExcXdaNDhlUFo5V3FWVnkrZkptR0RSc3lhdFFvd3NMQ0FJaVBqOGZjM0p6ZHUzZXplL2R1NnRldmo0T0RnM2IrK1BIamlZeU0xRnYzcDU5K0F2VExtcW5WYW80ZlA4N3ExYXZ4OXZhbWN1WEtMRjY4bUQxNzlqQm16QmkrL1BKTHZMeThLRk9tREtOSGo4YmIyNXRDaFFveGN1UklIQjBkQWJodzRRSXFsVXBuM1h2Mzd1bnQ0ZEdqUndRR0JtcGZYNzkrWFc5TXpabzFBWWlLaXVMVXFWT1VMVnVXa0pBUTd0Ky96NVFwVTFpMGFCRlRwa3d4ZU8zZWJKOHpadzZWSzFmV2FYc1gyWEQrTGU3dTd2ajQrR0JtWm9aU3FjVEV4SVErZmZvUUZ4ZEhYRnljenRqNCtIaWQrNkJhdFdwQTZ1KzhhUUU2R2Ntb1RKNGhiZHEwb1UyYk5nQlVxVktGWWNPR3BUdFdwVkt4YTljdUlpSWlzTGUzMS82Ky9jc3Z2MlI0RElWQ1FkdTJiV25Sb2dWLy8vMDNGaFlXQnN2aHZSa01sZHZQOTRkMHZ4c1NFUkdCaFlXRjl2bk5UUXFGQW9WQ1FWSlNVbzdtMjluWjhmdnZ2N05od3dhMmJ0M0tvVU9IT0hMa0NKNmVuZ3dhTkVqbjNzM08yTXc0T0RoZ2FXbXBEVFFUSHpjSmhoSkNDQ0dFRUVJSUlZUVFRbnowTkJvTmQrN2NJVGc0R0pWS1JibHk1U2hYcnB6T0Z5amkvV0Z2YjArRkNoVzRldlVxRGc0T0ZDMWFGQnNiR3drMkVlOEZsVXBGWEZ3Y2taR1JQSHYyakFvVkttQnZiNS9YMnhKQ1pGRmNYQnpyMTYrblZhdFc2V2JaNmQrL2Y0WnJwQVZYRkNoUWdGYXRXbkgvL24wR0R4NnM3VDl4NGdUWHIxOW40TUNCQmpQTnJGcTFTdnNGdnAyZEhRMGJOZ1JnL3Z6NVFPcnZMUzFhdE9DYmI3N1JCcDRNSHo2Y0tsV3FrSnljakVLaFlPM2F0ZHIxTGx5NHdMaHg0MWk3ZHEzQkFMSEF3RUNXTFZ2R3c0Y1BhZHUyTFdabVpvd2NPWktuVDU4eWZmcDBTcFlzeWYzNzk2bGZ2ejdyMTYvbnM4OCtZK2pRb1N4YXRJaUJBd2N5Wk1nUVdyVnF4ZVRKazBsTVRNencyZ0FjUFhxVW8wZVBaamdtTFZqTDE5Y1hHeHNiR2pWcVJFaElDTk9tVFdQNDhPSE1ueitmN2R1MzY4eFp2MzQ5MjdadDAydTN0TFRNZEU4Zm1yUUFsb2lJaUF6dng3MTc5N0ozNzE2OTlpbFRwbEMvZm4wZ3RaeWNvV0FpSU1NeWVaa3BWYW9VcFVxVk10aDMvdng1RmkxYVJHUmtKSjA2ZGFKUG56N3A3aUU5NXVibWRPdldEVWg5Sm9LRGd6bDA2QkRHeHNaODk5MTNKQ1VsNmYwdW41dlA5NGQrdjhmR3hyNnpQeXBJVEV4RXFWUytWVmxyTXpNeit2YnRTN3QyN2RpOGVUTTdkKzdFejgrUDRPQmc1c3laZzYydGJZN0daaVpmdm56RXhNVGtlTi9pd3lIQlVFSUlJWVFRUWdnaGhCQkNpSTlhZEhRMEZ5NWNJQ1ltaGtLRkNsR3RXclZzZldBdThvYTl2VDExNnRRaFBEeWNHemR1a0pDUW9QZlgrVUxrQlJNVEU2eXNyQ2hZc0NCMTZ0VEo5cGU3UW9pODlmejVjN1p0MjBiTm1qVzF3Ukl4TVRIYTdEcHBKY1lHRHg1TWx5NWQ5T1oyN3R4WmIwMW5aMmVkc2Rldlg4Zk96bzZ1WGJzYTNNUHk1Y3N4TXpOTGQ0OGFqUVpBSndpNFVLRkNsQ2hSZ3JpNHVDeG5RbEdyMVV5Y09KR3JWNi9TcmwwN3VuVHBnclcxTlgzNzlpVXFLZ3BJelRBRllHeHNqSVdGQlRZMk5peFpza1Q3MzVZdFcvampqejhJRHc5bi92ejVxTlZxZzhkYXYzNDlGeTllSkNrcENYTnpjMHhNVFBqeHh4OHovSjBySkNTRS9mdjNNMkRBQU8zMXNMVzE1ZWVmZjBhcFZHSmpZNk16UGkzdzVjMzJqODJyVjY5WXNtUUpIVHAwd01uSmlSa3padWlOV2JGaUJhR2hvUmdiR3pOOCtIQzkwbmh1Ym00NjY2VmQzN1RmcGJwMjdVckhqaDBOM29kZVhsNTRlWG1oVXFrd05qYk9kaG5wS1ZPbWNQTGtTYXBVcWNLa1NaTW9VYUpFdHVhbjBXZzAzTGh4ZzZOSGozTHMyREdlUEhtQ2taRVIzYnQzUjZQUm9GS3A5TXJSNWViei9hSGY3eGtGd2IydG16ZHZBbEM2ZE9tM1hzdmUzcDV2dnZtRzl1M2JNMlhLRkVKRFExbTZkQ2xqeDQ1OXE3SHBNVEV4UWFsVXZ2Vyt4ZnRQZmtNWFFnZ2hoQkJDQ0NHRUVFSjhsSktUa3drS0NpSTBOQlFMQ3d0cTE2NU44ZUxGODNwYkloc1VDZ1dsUzVmT2xTOWFoQkJDQ0lBWEwxNEE2R1JNV2JGaUJTdFdyQUJTQTVYZVZsaFlHQzR1TGdiN2twT1QwV2cwQmdPYW9xS2llUFhxRmNuSnlVQnFjTWJkdTNjQm1EaHhJa1pHUnV6WnM0ZENoUXJ4N05rekVoSVNBSGp5NUFrQUR4OCtSS1ZTb1ZBb2NISnl3dGpZbUQ1OSt1RHM3S3dUcExGKy9YcVNrcEpRcTlVWUd4dlR0bTFiT25ic2lKZVhGOG5KeVp3NmRZcUNCUXRpYkd4TXQyN2RxRnUzTHRiVzFqcGwrbDduNit0TFFFQUE0OGVQWjlhc1diUnExWXJ6NTgremZ2MTZaczZjbVc0bW04MmJOK1BnNEVDSERoM1l0MitmdGoyNzVROC9OaGN1WEdEUG5qMDRPVG5Sdlh0M2JZbTFOS3RXcmRJRzB4UXJWZ3cvUHovbXo1K1BsWldWd2ZWaVkyTzFHWHhhdG15WnJiMjhYcEl0T1RuWllBbTRONTA4ZVpKS2xTclJxMWN2bmo5L3p1WExsdzJPTTFUcUxTMEQxUEhqeHpseDRvUTJBS3BTcFVwMDc5NmR6ei8vbkFJRkN2RHExU3NBdldDbzNIeSt5NVFwWTdEOVE3bmZMUzB0czVUWktpZjI3OThQd09lZmY1NXJheFl0V3BUSmt5ZlR0MjlFUXd3QUFDQUFTVVJCVkc5ZlRwdzRrV0dBVTNiR3Z1blZxMWZwUGl2aTR5TEJVRUlJSVlRUVFnZ2hoQkJDaUkrS1JxUGg3dDI3WExseWhaU1VGTnpjM0toUW9ZS1V4Qk5DQ0NHRU5pUFM2MStHZCszYWxlclZxd05RcEVpUnQxNy8vdjM3TkdqUXdHQi9XbkNDb1lDSjMzLy9uWFBuem1relE2MWF0VXBieG16YnRtMVlXMXR6OWVwVlNwWXN5Y0tGQ3psKy9Mak8vTFFzVDBXTEZtWHQycldvMVdvS0Z5NU1Ta29LMGRIUkdlNDdLU2xKTzhiRHc0UDQrSGppNCtPQjlEUFRwS1NrNE9Qanc1NDlleGd3WUFETm1qVmoxcXhabUp1Yk0zWHFWSVlQSDg2WU1XT1lNbVdLWHVZaWdLWk5tOUs0Y1dPOWdCYUE1czJicDd0WFEzMEZDeFprNDhhTkdaN2poK0xNbVRNQTFLdFhUNmRkclZhemVQRmlqaDA3eHNLRkMrblJvd2UxYTljbU9qcWFjZVBHTVhQbVRJUHZWV1JrcFBiNnIxMjdsc1RFUkx5OXZiRzB0R1RpeElsNmdYa1BIanhneG93WkZDcFVTQ2NnUFNZbUpzdEJKMEZCUVptT1RTc2RsNXljek1XTEZ6bDU4aVNuVDU4bU5qWVdJeU1qUHZ2c003cDI3VXJEaGczMXl0RW1KU1VCNk8zOVhUN2ZIOXI5N3Vqb1NFUkVCRXFsTWxjelJKMDllNVlEQnc3ZzVPUkVpeFl0Y20xZFNQMjN5OFRFSk4yTVhEa2RteVlsSllYWTJGaEtsaXo1TnRzVUh3Z0poaEpDQ0NHRUVFSUlJWVFRUW53MFhyNThTV0JnSU0rZVBjUEJ3WUZxMWFxUlAzLyt2TjZXRUVJSUlkNFQ0ZUhoQUd6ZHVwV2VQWHNDNE9ycVNyVnExWFRHTFZ1MmpHWExsbVY3L1IwN2RnRHBaMHhKQ3pBeWxKbms1NTkvQnNEUHp3OGZIeC8rK3Vzdm5lQ1dsSlFVVHA4K3phQkJnMmpWcXBXMi9jS0ZDNHdiTjQ2MWE5ZnFaSmw1OE9BQi9mdjN6OUsrZCs3Y3ljNmRPek1ja3hhOEFoQWFHc292di94Q2FHZ29YbDVlZXVVRG5aMmRtVDE3TnVQSGo4Zkx5NHNCQXdiUXVuVnJqSTJOdFdQcTE2K2ZiZ20ydE1DdTF4MDVja1Nia2VkTldTMGQrTDdUYURTY09YTUdGeGNYbll5bU1URXh6Sm8xaXp0MzdqQm56aHdLRml5bzdSczFhaFNqUjQ5bStQRGgvUGpqanpwbDZWSlNVcmgzN3g2dFc3Y0cvajhMMGZUcDB4azdkaXh6NXN4aDh1VEpGQzVjR0lCang0NHhmLzU4WEZ4Y21ENTl1czc5NStEZ2tLWE1Tb01HRGFKSmt5WjgvZlhYbVk1ZHNXSUZPM2JzMEFZSnVydTcwN1ZyVnhvM2JveWpvMk82ODlLeW9yMFpWUGl1bnU4UDhYNHZWYW9VNGVIaDNMMTdOOTBzVjltUm5KeU1uNThmSzFldXhOTFNra21USm1WWTdqTWpmL3p4QnoxNzl0UUxjdHV6Wnc4cWxZcEtsU3JsYUd4bTd0eTVnMGFqeVpYcklkNS9FZ3dsaEJCQ0NDR0VFRUlJSVlUNDRHazBHbTdkdWtWd2NEREd4c2JVcUZHREVpVktwUHVGZ3hCQ0NDRStUVmV2WHFWQ2hRcnMyN2NQVjFmWGRNZDE2OWFOTDcvOFVxY3RMaTZPNGNPSHB6dm54bzBiYk4rK25VcVZLdUh1N201d1RHeHNMQURXMXRicHJuUHExQ2xLbGl5cGwrVm4vLzc5dkhyMWl2cjE2NmM3OTNXRkNoVmk5dXpabVk0Yk4yNGNEUnMycEUyYk5wbU9qWW1Kd2RmWGwxMjdkbUZoWWNIa3laUFQzWStibXh0Ly9QRUhVNlpNWWNHQ0JXelpzb1VPSFRyUXRHbFQ3T3pzTXZ3OXJWbXpabnB0WVdGaEJBUUVHT3o3V0FRSEJ4TWRIYTJUY2VmUW9VTXNXclFJQ3dzTDVzeVpveFBzQkttQk1ULy8vRFBqeG8xajJMQmg5TzNibHc0ZE9xQlFLTGh5NVFwS3BaTFBQdnRNWjA2cFVxVllzR0FCa3laTll2RGd3ZlRvMFlOcjE2NXgrdlJwMnJScHc5Q2hRL1d5cWlvVUNyMWpwOGZXMWpaTFkyMXRiU2xjdURCTm1qU2hTWk1tV1M0WkZ4WVdCcUFURkFhNS8zeC95UGQ3OWVyVk9YejRNQmN2WHN4MjhJOVNxZVNQUC80QVVnUHFuajE3eHRXclY0bVBqOGZWMVpVZmZ2aUJVcVZLR1p5Ym5Kek1oQWtURFBiTm5Ea1RTQTM0M0wxN04yWExsc1hGeFFWalkyUEN3c0s0Y2VNR2RuWjJlSGw1YWVka1oyeG1MbDY4Q0tBWEhDYytUaElNSllRUVFnZ2hoQkJDQ0NHRStLREZ4Y1VSR0JqSTA2ZFBLVktrQ0RWcTFEQllla1lJSVlRUW43YVhMMThTRkJURXQ5OStTOTI2ZGZIeDhURTRybHk1Y3BRcVZRb1hGeGVkOW9TRUJCbzNibXl3MUZaSVNBamUzdDZZbUpoa0dEQVZHQmdJcEdhU01lVE9uVHVjUDM5ZTd3dis2T2hvMXF4WlE4dVdMY21YTDErRzU1bkczTnc4eTEvNkZ5cFVLTU94U1VsSi9QSEhIK3pmdjUra3BDUXFWNjdNMkxGak15MDdWclJvVVh4OGZQanp6ei9ac21VTGl4WXRZdG15WlN4ZnZqemRhL0FwKytlZmY0RFV6R0pKU1VsNGUzdHo2ZElsS2xldWpMZTNkN29aVHdzVUtNQzhlZk9ZTm0wYVM1Y3VKU1VsaFI0OWVuRGd3QUZNVEV5b1diT20zaHduSnlkNjkrN04zTGx6V2JseUpRQlZxbFNoUjQ4ZS8xcDU2UzVkdXRDdFc3ZHN6WG4rL0RrYk5td0FVa3M2cHNuTjV6c3BLWWxseTVaOTBQZDdnd1lOOFBIeDRmRGh3M1RwMGlWYmM1VktKWDUrZmdDWW1KaFFvRUFCUER3OGFOU29FWTBiTjhiRXhDVGR1V3ExbW5QbnptVzQvdENoUXpsejVneGhZV0dFaElTZ1VDaHdjbktpYTlldWRPclVTU2NMVkhiR1p1YklrU05ZV1ZsUnQyN2RMTThSSHk0SmhoSkNDQ0dFRUVJSUlZUVFRbnlRTkJvTmQrN2M0Y3FWS3hnWkdWR2pSZzFLbGl5WjE5c1NRZ2doeEh0cTU4NmRxRlFxNnRhdFM4R0NCVWxKU1dIOSt2V3NXYk9HeTVjdjQrVGtSTDU4K1dqZHVqVkpTVW5zM2JzWFNQMmRRNjFXbzFLcEtGKytQQ0VoSVNRbUpsS3JWaTBTRXhQNTMvLyt4OGFOR3pFeE1kRXBVN1p2M3o0ZVBYcUVqWTBOWm1abVJFWkdzbVBIRG9vVksyWXdjMVJLU2dwejU4N0Z6czZPbGkxYmF0dGZ2WHJGNU1tVEFlamJ0Kzg3djA2R21KdWJvMVFxeVo4L1AvMzY5Y3RXdGhvek16UDY5ZXVIcDZjblc3ZHV4ZGJXVmdLaERFaEpTZUhZc1dNVUxseFllMyswYnQyYTJyVnIwNmxUcDB3em50clkyREJyMWl3T0hEaEEwNlpOdVhmdkhrZU9IS0YrL2Zya3k1Y1B0VnBOZUhnNFY2OWU1ZUxGaTV3N2Q0NkVoQVRLbENsRHExYXRDQTRPNXVqUm8vVHExWXZTcFV0VHBVb1YzTjNkY1haMnh0WFZGWE56YzRQSGpZeU14TTdPRGdzTEMrN2N1UU9RNWZKcHI1ZVJNMlRpeElsRVJrWmlhV21KbVprWlNVbEpoSWVIazVLU1FwTW1UWFN5RStYMjgvMmgzKy9XMXRhMGFkT0d2Lzc2aXl0WHJ1Z0VqbVhrOVhLWTJaWFZ1UjA2ZEtCRGh3NjVQallqRnk5ZUpEUTBsSzVkdXhvc1V5bytQaElNSllRUVFnZ2hoQkJDQ0NHRStPREV4OGNUR0JqSWt5ZFBLRnk0TURWcTFKQVB0WVVRUWdpUklRc0xDMnJVcUtFdHJkV3JWeTgrLy94emR1M2F4YVZMbHpoMjdCaUppWWxaV3N2YjI1dkl5RWlHRFJ2R3k1Y3ZLVkdpQk9QR2pkTXBSeFVWRmNXZmYvNnBNNjkwNmRLTUh6L2VZQkRJZ2dVTHVIWHJGcE1tVGRLV3lIdjE2aFdqUm8waVBEeWNHVE5tWUdkbmw5UFRmMnZEaGczRHlNZ0loU0puWHpFN09qcnl6VGZmNVBLdVBoNHZYNzZrV3JWcU9vRXpUWm8weWRZYVJrWkcyaEo3cDArZlJxUFIwTE5uVDdadjM4NktGU3RJVGs0R29Iang0clJ0MjViR2pSdHI3OWwyN2RyaDVlWEY0Y09IT1gzNk5EdDI3RUNwVktKUUtGaS9mbjI2d1ZDalI0L20yYk5uT20wMWF0VEkxcjdUVTdCZ1FjNmRPNGRhcmRhZVg1RWlSV2pldkRrOWV2VFFHWnZiei9mSGNMLzM2dFdMUTRjT3NYejVjbjcvL2ZkUHRvUzRXcTFtK2ZMbDJOdmI2OTAzNHVNbHdWQkNDQ0dFRUVJSUlZUVFRb2dQU2xvMktJRHExYXZyL0VXNEVFSUlJVVI2V3Jac1NZVUtGWFRhWEYxZEdUcDBxUGExUnFOQnBWS2hVcWxRcTlWb05CcnRmNit6dHJiR3lNaUkzcjE3WTJscFNmUG16ZlZLUi9YcDA0ZE9uVHFSbUppSVNxWEMwdEl5d3hKM2JkdTJwWFRwMGpSczJGRGJabWxweVJkZmZFSHg0c1dwV3JXcXdYa1dGaGE0dUxqa09HaWpiOSsrZlBiWlo1bU95MHJwdE5xMWExTzhlUEVjN2VOVFoyOXZ6NlJKazdJODN0ZlhGMnRyNjNUN3UzYnRpck96TTZWS2xhSkFnUUk4ZmZvVWQzZDNLbFNvb0EwWWVwT0Rnd09kTzNlbWMrZk9KQ1VsRVJZV1JseGNYTHJqQWY3em4vOFFGUldGU3FWQ29WQlF1WEpscWxTcGt1WHp5TWlvVWFNWU5Xb1VhclVhdFZxTmlZbEp1Z0U5NytMNXpzejdmci9iMk5nd2J0dzRmdmpoQjdaczJVTFhybDN6ZWt0NVl2UG16ZHkrZlp1Wk0yZHFBMDNGeDg5STgrYVRMWVFRUW55Q1RwMDZ4ZW5UcHhrelpreGViMFVJa2NmbXpwMkxzN056dG12VkN5R0VFRUtJZHk4NU9abHo1ODd4NE1FREhCMGRxVm16Wm9aZkFBa2h4TWRxOCtiTjNMOS9YejdMRWtJSUlVU21qaHc1d3MyYk4rblZxOWNubDAwM1BqNGVYMTlmM04zZHM1MXBUZVE5bzdkSVp5YVpvWVFRUWdnaGhCQkNDQ0dFRU8rOTZPaG9BZ0lDU0VoSXdNUERBM2QzOTArMnpJTVFRZ2doaEJCQ1pGWGp4bzFwM0xoeFhtOGpUMWhiVytQbDVaWFgyeEI1UUlLaGhCQkNDQ0dFRUVJSUlZUVE3N1diTjI5eTVjb1ZMQzB0YWRLa0NRNE9Ebm05SlNHRUVFSUlJWVFRUXJ5bkpCaEtDQ0dFRUVJSUlZUVFRZ2p4WGtwT1RpWXdNSkRJeUVpS0ZpMUt6Wm8xTVRNenkrdHRDU0dFRUVJSUlZUVE0ajBtd1ZCQ0NDR0VFRUlJSVlRUVFvajN6ck5uendnSUNDQXhNWkVxVmFyZzV1YVcxMXNTUWdnaGhCQkNDQ0hFQjBDQ29ZUVFRZ2doaEJCQ0NDR0VFTytWa0pBUWdvS0NzTEt5b2ttVEp0amIyK2YxbG9RUVFnZ2hoQkJDQ1BHQmtHQW9JWVFRUWdnaGhCQkNDQ0hFZTBHcFZCSVlHTWo5Ky9jcFZxd1lOV3ZXeE5UVU5LKzNKWVFRUWdnaGhCQkNpQStJY1Y1djRGTVdFUkhCcEVtVHVIZnZuc0grTVdQRzhNOC8vMlRhOXFiRGh3L2o3KytQVXFuVTZ3c0pDV0hYcmwwNTMvUmJTRTVPWnQyNmRkeThlVFBkTWI2K3ZnUUVCR1JyM1JNblRqQnYzcngwKy8vODgwOVdyRmlSclRYVEV4a1ppWitmWDY2c0pZUVFRZ2doaEJCQ0NDSCtYMEpDQW9jUEgrYkJnd2Q0ZUhoUXIxNDlDWVFTUWdnaGhCQkNDQ0ZFdGtsbXFEeDA1Y29WenB3NXc1Z3hZOUx0cjFhdFdxWnRiMXE1Y2lVYWpZYm16WnZyOVMxWnNvU3JWNi9pNk9oSTdkcTEwMTFqMDZaTnJGeTVNZ3Rua2JFREJ3NW9mMDVPVG1iOSt2WFkyOXZqN3U2ZTduRmJ0bXhKblRwMXNueU1HemR1c0hmdlhrYVBIbTJ3Zi9mdTNiaTV1V1c0aHIrL3YxNmJ1N3M3SlVxVTBHbUxqSXhrM2JwMXhNVEU4Si8vL0NmTGV4VHZoK2JObTJOaFljSE9uVHMvNm1ObWRPelJvMGRqWldYRjlPblQvNVhqQ1NHRUVFSUlJWVFRV2ZIMDZWTk9uVHFGV3EybVFZTUdGQ2xTSksrM0pJUVFRZ2doaEJCQ2lBK1VCRVBsb1V1WExsR3VYRG55NTgrZmEydmV1WE9IcUtnb3VuWHJocEdSa1Y3L0R6Lzh3T0RCZzVrMWF4WkxsaXloY09IQ0dhNDNZc1FJbmRkcXRab1hMMTVrdXVkejU4NXg4dVRKYk85Zm85RVkzSGRPUlVaRzh1VEpFM3IyN0puaHVGOS8vVld2YmZEZ3dYejc3YmVrcEtUbzlmbjYrdUxyNjZ2WC9ucndWMlpTVWxJWU4yNGNNVEV4K1BqNFlHMXRuZTVZUTRGdDJUbld4K2pOYTJKa1pFUytmUG1vV0xFaTNidDNwMXk1Y25tMHMzY25LU2tKZjM5L2poOC96cDA3ZDNqNThpVm1abVk0T0RqZzV1YUdwNmNuVmFwVXlYQ054NDhmcDN1dkpTUWtZR1ZsOVM2Mm5pVUpDUWtNR3pZTVcxdGJmdjMxVjh6TXpQSnNMMElJSVlRUVFnZ2gvajJob2FGY3VIQUJHeHNiNnRldmo2MnRiVjV2U1FnaGhCQkNDQ0dFRUI4d0NZYktJMHFsa3NEQVFKUktKVjI3ZHRXMnIxeTVrbzRkTzJwZnIxbXpoalZyMXVqTWZiM3RxNisrNHR0dnY5WDJwWlhRYTk2OE9kSFIwWHJITlRFeG9WdTNib1NHaHFMUmFQVEdXRnRiWTI1dXJuM3Q2ZW1wMDc5eDQwYisrdXN2Rmk1Y1NOR2lSZE05djdpNHVDd0ZReW1WU2hJVEU3V3ZWU29WU3FXU3VMZzRuWEZtWm1ZNUNvdzRjdVFJSmlZbU5HalFJTk94Z3djUHBrdVhMZ1FFQkRCcDBpUktsQ2pCc21YTFNFbEpZZW5TcFhUdjNoMEhCd2VkT2Rldlh5Y3NMSXhXclZwbE80aHJ5WklsWEx0MkxkTkFLSUIyN2RxeFo4OGVsRW9sN2RxMXk5WnhQbVlLaFlMV3JWc0RxY0Zsb2FHaG5EeDVrak5uempCOStuU3FWNitleHp2TVBTRWhJVXlmUHAxSGp4NWhaMmVIaDRjSCtmUG5KejQrbnZEd2NJNGVQWXBDb2NnMEdHclpzbVVZRyt0WFNQMysrKys1ZmZzMjI3ZHZmMWVua0Nrckt5dTh2YjBaT25Rb0N4Y3VaTlNvVVhtMkZ5R0VFRUlJSVlRUTc1NWFyZWJTcFV2Y3VYT0hJa1dLVUtkT0hTbUxKNFFRUWdnaGhCQkNpTGNtd1ZCNTVQVHAwNmhVS2laT25LZ1RSR05wYWNtcVZhc0E2TisvUDE5OTlSVnQyN2JWOXIvWjl2cGZ5cVdrcE9EdjcwK2xTcFZ3ZFhVMW1FM29kWWNQSDlackd6MTZOSzFhdFRJNFBqZzRtSFhyMXVIazVJUktwU0lpSWtKdmpKMmRIZm55NWN2d3VLODdkT2lRWGxhbVhidDJzV3ZYTHAyMjNyMTcwNmRQSHdCdTNickZwVXVYdEgwaElTRUFiTm15UldkT2x5NWRPSGp3SUNxVmlzNmRPeHM4Zm9VS0ZmanR0OTkwMnM2ZE80ZXRyUzNWcWxYRHhNU0V4TVJFSGp4NHdNYU5HNWsxYTViMi9WS3IxY3lZTVlQSGp4L1R0V3RYQ2hRb2tPWHp2bnIxS241K2ZuVHMySkV5WmNwa092Njc3NzdEMzk4ZnBWTEpkOTk5bCtYamZPd1VDb1hlOWRpK2ZUdUxGaTFpMWFwVkgwMHcxTTJiTnhrN2RpeEtwWkp2di8yV2R1M2FZV0ppb2pQbTBhTkgzTDU5TzlPMTBzdjhkT25TSlN3c0xISmx2MitqVktsU2RPalFnYTFidDlLMGFWTXFWNjZjMTFzU1FnZ2hoQkJDQ1BFT0pDVWxjZnIwYVo0OGVZSzd1enNlSGg2NW1pMWNDQ0dFRUVJSUlZUVFueTRKaHNvamZuNStOR3ZXakxwMTYrcjF1Ymk0YUgrMnM3UFRlWjFlRzZRR0ZyMTQ4WUpHalJvQnFTWHhzaXU5MG1MMzc5L25wNTkrUXFsVUVoRVJRZi8rL1EyTzY5ZXZIMTkvL2JWTzIrWExsNG1NakNRcEtRbElEYXBLQytTb1hyMDZVNlpNMFk3OTZhZWZxRk9uRGw5KythVzI3ZlYrZ0tDZ0lKWXRXNlozN0RmYlhGeGN1SGZ2SG8wYU5hSldyVnJhOWpObnpuRHMyREZHakJoQm9VS0Y5TllKREF5a1FZTUdSRVZGb1ZLcEFPallzU05MbHk3bC9QbnoydEtDaHc0ZDR2YnQyd3djT0pDNHVEamk0dUlvVUtBQU5qWTJCcS9ONjFhdlhvMnBxU2s5ZXZUSWRLekludGF0VzdObzBTSWlJeVB6ZWl1NUlqazVtZW5UcDVPVWxNU1VLVk9vVjYrZXdYRkZpaFNoU0pFaS8vTHUzbzN1M2J2ajUrZkhxbFdyV0xCZ1FWNXZSd2doaEJCQ0NDRkVMb3VMaStQWXNXTzhldldLV3JWcTRlcnFtdGRiRWtJSUlZUVFRZ2doeEVkRWdxSHlRSEJ3TUpjdlgyYkFnQUc4ZXZWSzIyNXVibTZ3ZkZWV3FGUXFObXpZQUtBdEo5ZWtTUk9TazVNSkR3L0h6YzB0M2JrQkFRRllXRmhRcVZJbHZXd3pBUGZ1M2VPLy8vMHZjWEZ4dUxtNU1XZk9ISjNzTWxGUlVZd2JOdzZBbGkxYjZzM2Z1M2N2Qnc4ZTFMNCtlUENnOXZXQkF3ZTBBVWthalFhTlJvT3JxeXYxNjlkUGQ3OGRPM2JVS1NXNFlzVUtObS9leklFREIzVEdEUjgrSEFCSFIwZGF0R2loYmI5MTZ4Ym01dVo2SlFBQklpSWlpSXlNWk9USWtmejN2LzhsS2lwS3AzL0NoQWw2YzFhc1dNR0tGU3NBK09hYmIzVDJaa2g0ZURpWEwxK21TWk1tNU0rZlA4T3hXZFc4ZVhNc0xDejQrKysvMmJScEUvdjM3K2ZKa3ljVUsxYU12bjM3MHFCQkE1NC9mODdLbFNzNWRlb1U4Zkh4T0RzNzA2TkhENW8yYmFxejF1M2J0L0h6OCtQeTVjczhmdndZaFVKQjZkS2w2ZDY5TzNYcTFORTd0cisvUHp0MjdDQThQQnd6TXpOcTE2N05rQ0ZENk5XckY0bUppWHJ2QzhDTkd6ZllzR0VEd2NIQkpDWW1VcVJJRVJvMWFrVDM3dDExeWpUbXhJc1hMd0F5TE9Ob3lJMGJOOWkyYlJ0QlFVSEV4c1ppYVdtSnU3czc3ZHExU3pjQTZlYk5tL3p2Zi84aktDaUk1OCtmWTJOalErWEtsWmswYVZLR3g0cU1qR1Q0OE9FOGYvNmNNV1BHR0h4dTB2ajcrL1B3NFVPYU5XdVc3ajZ5SSsxZTJibHpwL1oxbXNURVJPM3JOOSszN0p5clNxVmk0OGFON04yN2wram9hQW9WS2tTWExsME1Qbk9HMk5uWjhmbm5uM1B3NEVGdTM3NmRwZXhwUWdnaGhCQkNDQ0UrRE5IUjBadzRjUUtBeG8wYjQrRGdrTWM3RWtJSUlZUVFRZ2doeE1kR2dxSHlnSldWRlUyYk5tWFJva1ZjdjM1ZDJ6NXAwaVQyN3QzTHVYUG50RzFyMXF4aHpabzFPdlBmYkR0dzRBRCsvdjRHTStITW5qMmI4K2ZQczJYTEZreE5UUTN1WitYS2xkeS9mNSt0VzdkaWJXMnQweGNkSGMySUVTTW9XclFvQ3hZczRJOC8vbURFaUJGNGUzdmo2dXJLc1dQSFdMQmdBUzR1TGt5Wk1zVmdjTS80OGVNWlAzNDhjWEZ4ZlBYVlY0d1lNY0pnVUVSeWNqSkFycFRxOHZmMzUvcjE2eWdVQ3IyQXBrZVBIcVViS0JNUUVJQzl2VDJWSzFmRzE5ZjNyZmRoeVBIanh3RnlKYkRsVGIvODhndTNidDJpYXRXcVJFUkVFQlFVeE5TcFU1azhlVElyVjY0a0pTV0ZldlhxOGZqeFk4NmZQOC9NbVRPeHNiSFJ5WncxZnZ4NEVoTVRxVml4SWxXcVZDRTZPcHF6Wjg4eWFkSWtac3lZUWMyYU5iVmpGeTllekxadDI3QzB0S1IyN2RwWVdscHkvdng1eG8wYmgxcXROcmpIdlh2Mzh0dHZ2MkZxYWtydDJyV3h0cmJtNnRXcitQcjZjdkhpUmViTW1ZTkNrYk4vbXBSS0pVdVhMZ1dnVzdkdVdaNjNZOGNPRmk1Y2lKR1JFVldyVnFWMjdkbzhlL2FNQ3hjdWNQNzhlYnAxNjhiQWdRTjE1dXpidDQvNTgrZWowV2lvWExreXhZb1Y0OG1USjV3NmRTckRZNzE0OFlJZmZ2aUI1OCtmTTJqUW9Bd0RvZUQvNzVmV3JWdG4rWHl5bzEyN2RrQnF0anFGUW1Id09OazkxM256NW5IcDBpV3FWNit1dmRjV0xGaUF0YlUxVFpvMHlkSys2dFdyeDhHREJ6bDU4bVNXZzZGT25UckY2ZE9uc3pRV1VvT3V5cFFwUTYxYXRkSXRIeWlFRUVJSUlZUVFJdmM4ZlBpUTA2ZFBZMkZoUWNPR0RiT1VYVnNJSVlRUVFnZ2hoQkFpdXlRWUtnK1VLbFdLMGFOSFkyWm1SdlBtelduZHVqVzFhdFdpWExseWxDOWZuc1RFeEd5dEZ4Y1h4NnBWcTNCd2NPRFpzMmM2ZlEwYU5PRFlzV01FQkFUdytlZWY2ODJOam83bTd0MjcycUNVTjluYjIrUHQ3VTJsU3BVd016Tmp5cFFwckZpeGdpRkRodURxNmtwWVdCaGZmLzAxdlhyMU1waFZLanZTc21UbFJsQ0NyNjh2WmNxVXdjM05qWXNYTCtyMDNicDFDdzhQajNUbnhzZkhFeGtaaWJPemM0WWxBZDlrS0FPU0ljSEJ3UUJVcUZBaFMrT3pLakV4a1JjdlhyQnMyVEp0TU5HeVpjdllzbVVMMDZkUHAyelpzc3llUFZ1YmVXbjkrdldzVzdlT0hUdDI2QVJEZGVqUWdmYnQyMk5yYTZ0dDI3VnJGd3NXTEdEcjFxM2FZS2hMbHk2eGJkczJIQjBkbVQ5L3ZyWjhZRkpTRXQ3ZTN0cmd0dGZkdm4yYkJRc1c0T1RreEMrLy9LS1RGV3pPbkRuNCsvdmo1K2VYYVhhdE5FcWxrai8rK0FPQWhJUUVMbCsrakVxbFl1ellzVFJzMkRCTGExeS9mcDJGQ3hkaVkyUERyRm16Y0hkMzEvWkZSa1l5WnN3WU5tL2VUTldxVmFsZXZUb0FvYUdoTEZpd0FBc0xDNlpQbjA2bFNwVzBjOTRNdm50ZGNuSXlQLzc0SXc4ZVBLQmJ0MjUwN2RvMTAvM2R1WE1IZ0xKbHkyYnBmTExydSsrK0EvNC9HQ3J0ZFpyc25tdGlZaUtSa1pHc1dyVktlNit0WGJzV1gxOWZkdTdjbWVWZ3FMVG5JKzE1eVFwRDVVUFRrNXljek5PblR3a0tDdUxhdFdzNkdiS0VFRUlJSVlRUVF1UytzTEF3enA4L1QvNzgrV25Rb0VHdS9ER2NFRUlJSVlRUVFnZ2hoQ0VTREpWSDBrclpRV3B3VkVabDRUS3plUEZpWW1OakdUOStQTE5temRMcHExZXZIdWJtNWh3NWNzUmdNRlJhRnFxTUFrZXFWNjlPY25JeWx5NWQ0c3laTTV3NGNRSlRVMU50ME5LQkF3ZDQvUGd4N3U3dWxDeFprbUxGaXVYb1BHSmpZd0hJbHk5Zmp1YS9idGl3WVJRcVZJZ3JWNjVvUzNYWjI5c1RGUlhGczJmUEtGKyt2TUY1blR0MzV0Q2hRL2o0K09oY3k0eXlSRVZHUnZMZi8vNDN5M3VMaUlqQXdzSUNSMGZIcko5UUZnMGFORWducTFMNzl1M1pzbVVMU3FXU0lVT0c2SlNnYTlHaUJldldyU00wTkZSbmpWNjlldW10MjZSSkV4WXNXRUJZV0ppMkxhM00yb0FCQTdTQlVKQmE3bkhFaUJIMDY5ZFBiNTMvL2U5L3FGUXFSbzhlclEyRUFqQXlNcUpQbno3NCsvdHo3Tml4YkFWRCtmbjU2YlJaV0ZodzVNZ1JYRjFkS1ZldVhLWnJiTjI2RlkxR3c2QkJnM1FDb1NDMTFGNy8vdjM1NVpkZjJMMTd0ellZYXV2V3JTaVZTcnk4dkhTQ2d3Q2RhL0U2alViRDdObXp1WHIxS3ExYXRkTExOSldlRnk5ZVlHcHFxbGMrTUNvcXl1QjdsZFdndkt6S3libCs4ODAzT3Z0dDI3WXR2cjYrZXZkYVJod2NITEMwdE9UQmd3ZFpudVBpNHBLdGdDaElEY0w4NTU5LzhQUHowM3YvaFJCQ0NDR0VFRUxram12WHJuSDE2bFdLRkNsQzNicDFjNXdSV2dnaGhCQkNDQ0dFRUNJcjVKT0hQSkNXalNsTlJFUUVGeTVjQUtCYXRXcjgrZWVmZXFYeERCazJiQmp0MjdmSHljbUordlhyVTd0MmJiMHg1dWJtMUs1ZG16Tm56dkRxMVNzc0xTMTErcytjT1lOQ29VaTNaRnRBUUFDYk5tM2k1czJiR0JzYlU3VnFWZnIyN1V2OSt2V3h0TFFrTmphV1U2ZE9jZmJzV1ZhdlhrMThmRHdlSGg0NnBkVFNrMTRtbGxtelp1a0ZkYTFmdjU3MTY5ZXpiOTgrVEV4TURGNmoxOWRidUhBaEpVcVV3TWpJQ0VndG4rWHA2Y21KRXljQXFGcTFxc0ZqR3hrWjhaLy8vSWRKa3laeDc5NDk3ZnowU2d4bTFtZEliR3dzQlFvVXlOYWNyRkFvRkpRcVZVcW5MUzNnU0tGUTZHVVdTZ3ZHU2toSTBGdnJ6cDA3WEx0MmpmdjM3L1B3NFVNZVBud0lvSk8xTEszRW82SDd6dG5aR1RNek03M3NVSmN2WDhiSXlJaWpSNDl5OU9oUmcrZVJuZUFYQ3dzTGJWQ1dTcVVpT2pxYU0yZk9zR3JWS2thTkdzVXZ2L3lpRjhEenByVE1RNGFDQlFGdEFOVE5temQxemdQSWNwWWpnQlVyVm5EczJERWFOR2pBeUpFanN6elB5c3FLK1BoNFZDcVZUdlkxS3lzcmJZazdnRDE3OXFCVUtyTzhibFpsOTF3VkNnVnVibTQ2YmZiMjlwaWFtaHE4MXpLU0wxOCtZbUppc2pVbnV5d3RMV25idGkwN2QrN01WckNXRUVJSUlZUVFRb2pNYVRRYUxseTRRR2hvS0NWS2xLQjY5ZW9ZR3h2bjliYUVFRUlJSVlRUVFnanhrWk5ncUR4dzhlSkZuV0NmSFR0MnNHUEhEa0EzcTh1cVZhc016azlJU0dEWXNHSGExeTFhdEtCUm8wYnBIaSt0Vk42Wk0yZG8zTGl4dGwycFZITHUzRG1xVmF1R2pZMk53Ym51N3U1ODl0bG45T3paRXc4UEQ5YXNXY09lUFh1NGZQa3l6czdPRkM5ZUhBOFBENzc4OGt1TWpJd0lDd3ZEMHRLU1k4ZU9aWG9keG84ZnIvTjY5KzdkQkFVRllXMXRyVmVxSzgyYkg1aU5HREZDNTNWNGVEaC8vLzIzOXJXcnF5dE9UazRjT25RSVQwOVAvdm5uSDV5ZG5TbFJva1M2KzZwUm93Ym01dVlFQlFWcHkrbDE2OVl0MC9QSnFwU1VsSGZ5RjVDRzFrd0w1bElvRk5xZjA2UmRTN1ZhclcyTGpZMWw2dFNwQkFVRllXNXVUdkhpeFNsU3BBZzFhdFRnN3QyN2FEUWE3ZGlZbUJoTVRVM1R2WGNNZmJqNS9QbHpOQnFOWGphbjF5VWxKV1Z3bHVrek1USEIwZEVSVDA5UENoVXF4TVNKRTFtOWVqWHo1czNMY0Y1YTVxWDB6c1BPemc1SUxaK1lKam82R2xOVFUyMWZabEpTVXJUM2pRQ2w0Z0FBSUFCSlJFRlVaWmN1WGJMMXdXL2h3b1VKRFEwbFBEeGNKOWpOMXRaVzV6bng5L2QvSjhGUTJUMVhRL2NhcEw0L0tTa3AyVHEyaVluSk96a25RNzc0NGd1V0xsMzZyeHhMQ0NHRUVFSUlJVDRGS3BXS2dJQUFJaU1qS1YrK1BCVXJWc3pyTFFraGhCQkNDQ0dFRU9JVEljRlFlYUJCZ3daczJMQUJnSysvL3BxK2ZmdlNva1VMdlhIcGxYdUtpNHZUZVcxbFpZV1ZsWlZlZTVwYXRXcWhVQ2c0ZnZ5NFRqQlVVRkFRQ1FrSkdRWlMyZHZiTTNqd1lPM3J0T3hDOSsvZjU4cVZLeng4K0JDTlJzT29VYU5vM2JvMXBVdVhUbmV0TjFXcVZBazdPenZNemMxSlNrcGl5WklsRkN0V2pBY1BIcEEvZjM1dFJwNk1lSHA2NnJ3T0RBelVDWVlDYU5teUphdFhyMmJObWpYY3ZuMmJRWU1HWmJpbVFxSEEzdDVlSnlOTlJxWEhJaUlpNk4rL2Y2WjdUV05wYWFtVFllbDlzbURCQW9LQ2d1amR1emM5ZXZUUVpyMVNxOVZzM2JwVlo2eUppUW5KeWNrb2xVcTlRQ3lWU3FXWEZRcitQOHZSdm4zN0RBYk01SmEwekYrdloyQkxqNldsSlM5ZnZqU1lPUTFTZzZVQW5XQWdNek16RWhJU1NFcEswaXRmWjRpcHFTbmZmLzg5MDZkUFovTGt5ZnoyMjI5WkxpZFpyVm8xUWtORE9YcjBxRjdtcjM5RGRzODFONzE2OVVwYmp2TmRzN1MweE1iR2h1ZlBuLzhyeHhOQ0NDR0VFRUtJajVsU3FlVGt5Wk04ZnZ5WWF0V3FaZXZ6SWlHRUVFSUlJWVFRUW9pM0pjRlFlY0RjM0Z4Ym9nekF4c1pHNTNXYWlJZ0lnL096VzJySzJ0cWFTcFVxRVJnWVNISnlNbVptWmdDY09IRUNoVUpCL2ZyMU0xM2owcVZMdkh6NWt1TEZpMU9uVGgwc0xDeUExTEpwZCsvZVRUZHc2M1ZwQVVEKy92NXMyN2FOaUlnSWxpNWRTcWxTcGRpNmRTdXhzYkY0ZTN1emRPbFNsaTlmVHBVcVZYVEtndVdVcDZjbm16ZHY1czgvLzhUVzFsWXZnTXJRUG1OaVlyVG5DT21YOU1zSlIwZEhJaUlpREFZUjViWEF3RUFVQ2dXOWV2WFN5VjVrcUh4WThlTEZ1WFhyRnBjdlg5WUxYQXNLQ3RMSk9KV21USmt5WEx4NGtlRGc0RXpMMTcyTkowK2VBR1FwbTFINTh1VTVlL1lzcDArZnBtblRwbnI5YVNVc1g5K3Z1N3M3bHk1ZDRzeVpNelJzMkRCTGUycllzQ0dEQnc5bTZkS2xqQnMzanQ5Kys0MkNCUXRtT3E5ZHUzWnMzNzZkN2R1MzA3eDVjNXlkbmJOMHZKeDRQZk5YbXB5Y2EyNUlTVWtoTmphV2tpVkwvbXZIdExLeWttQW9JWVFRUWdnaGhIaExLU2twbkRoeGdtZlBubEc3ZG0yS0Z5K2UxMXNTUWdnaGhCQkNDQ0hFSitiOWlzVDR4RjI2ZElrcVZhcG9YMmNuMjFCbWF0V3F4Y1dMRjdsdzRRSjE2dFJCbzlGdzh1UkphdFNvZ2JXMWRhYnp0MnpaUW1CZ29EWll3dDdlbm1MRml1SHE2a3FKRWlWSVRFekUxZFdWQWdVSzZNM2R1blVyeDQ4Zkp5UWtCRWdOclBIdzhNRFQwNVBDLzhmZW5ZZlZuUGYvQTM4ZW5iYlRxbFNLVUpRbGF6VktRaks1TFRHRVlxd3pER01mMnlCanh2eTRNWmF4NzVYbHR0eU5QV2JNTjJRTEpUa2g2eVJTMHFLTjlzN3AvUDV3ZFc3SE9kVXBaaUxQeDNXNXJqN3Z6L3Y5L3J6ZXA1TnI1dlR5ZWxsWTRONjllOWk3ZHk5Y1hWM1JybDA3akI4L0huUG16RUZBUUFBbVRKand6bWMzTkRSRXk1WXRFUjBkamM4Kys2emNTak1YTGx6QTNidDNrWlNVaEtLaUlqZzZPa0pYVnhkdWJtNEtjWXdlUFJxalI0K1dKODVrWjJjak9EaFk3WGhzYlcyUmtKQ0FKMCtlb0Ztelp1OTJ1UGRNVTFNVFJVVkZlUHo0c2Z4ZmJlYm41MlBUcGsxS2M3dDE2NGEvL3ZvTDI3WnR3K3JWcTJGZ1lBRGc5ZXV4Y2VOR2xmdjM2ZE1IWXJFWTY5ZXZ4OUtsU3hXU0FHVXlHYTVkdTRhbVRadXFsU1JVbm9LQ0FubThiMVpDSzQrUGp3K3VYYnVHclZ1M29rbVRKZ3JWbDU0L2Y0N0F3RUFJaFVJTUdqUklQdTd0N1kyWW1CaHMzYm9WdHJhMkNnbEtUNTQ4S2JjTjQrREJnNUdTa29Mang0OWozcng1V0xObWpmeDFLNCtscFNYR2pCbUR3TUJBeko0OUcvUG16VlA0ZXdKNC9UMVNsY2hVRmJxNnVpZ29LRUJPVG81Q0VsbDF6L3F1SGoxNkJKbE05by8rakx5UDVFc2lJaUlpSXFKUFdVbEpDUzVldklpc3JDeTR1cnIrcmYrZ2g0aUlpSWlJaUlpb1BFeUcrZ0JJcFZKczNyd1pJU0VoT0h6NHNIeTh2TlpzdWJtNUdEaHdZSldlNGVIaGdZWU5HOHJiaDhYR3hpSWpJNlBTbG5GbC92M3ZmME1pa2VENTgrZElURXpFMDZkUDhmanhZOFRHeHVMVXFWT1FTcVZ3ZDNmSFR6LzlwTFQyOGVQSHlNcktRcjkrL2VEaTRvSjI3ZHJKMjYvRng4ZGo0Y0tGTURRMHhJd1pNd0FBN2R1M2g0K1BEdzRkT2dTUlNJU1JJMGRXNmF4djI3VnJGNktqb3lFU2lSQVdGZ1lIQndmMDc5OWZhWjZWbFJVU0VoSmdZbUtDa1NOSFFsTlRFd1VGQlJnM2JoeWtVcW5DWEpsTUpoOHpNRERBdUhIamtKaVlDRU5EdzBxckVUazVPZUhjdVhNUWk4VnFKM3BzMkxBQkVvbEUvalVBVEowNlZhMjFWZUhwNlltUWtCQk1uejRkblRwMWdxYW1KcTVmdnc1bloyZkV4c1lxelBYeDhjR0ZDeGZ3MTE5LzRhdXZ2a0xIamgwaGxVcHg3ZG8xdUxxNklqVTFWYWtkb0llSEI2NWR1NGJUcDA5anpKZ3g2TkNoQTh6TXpKQ1hsNGU3ZCs4aU5UVVZPM2JzVURzWlNpS1J5RjhQNEhVaVZreE1ERjYrZkFsSFIwY01HemFzMGoyY25Kd3dhdFFvN05tekI1TW1UVUtIRGgxZ1lXR0J6TXhNUkVkSFF5cVZZdWJNbVFwSlA5MjZkY09OR3pmd3h4OS80SnR2dm9HenN6Tk1UVTN4N05rejNMeDVFNkdob2VVK2IvTGt5VWhMUzhQVnExZmg3KytQbFN0WEtsUWhVMlhvMEtHUVNxWFl2WHMzNXN5Wmc4YU5HOFBPemc0Nk9qcElUMC9IN2R1M1VWUlVKSy82VmgydFdyVkNkSFEwNXMyYkIzTnpjL3o4ODgvdmZOWjNJUmFMQWJ4dUUwaEVSRVJFUkVRZnZ1TGlZbHk4ZUJFNU9UbHdjM09EbFpWVlRZZEVSRVJFUkVSRVJKOG9Ka1BWb0pLU0VnREE3dDI3SVpWSzRlL3ZyMWFWcHVxb1Y2K2VRb0xKMmJObm9hbXBpVTZkT3FtOWgxQW9oTFcxTmF5dHJlSG01aVlmTHk0dXhxTkhqOHF0Y0ROdDJqUm9hMnNyalVkR1JtTHAwcVVRQ0FSWXRtd1pURXhNNVBjbVRKaUF0TFEwN05tekIzRnhjWmcyYlJwTVRVMlY5cWlvZlYxcGFTbTJiZHVHSTBlT3dNbkpDZDkvL3oxbXo1Nk5EUnMySUMwdERWOTk5WlZDSlJnN096djQrL3VydGZlZVBYdXdaODhlcGZHUkkwZGkxS2hSNWE0REFIZDNkMnpjdUJIbnpwM0RrQ0ZES3B4YkppUWtST25ydnlNWmF1TEVpZERUMDhPWk0yY1FIaDRPVTFOVDlPL2ZIOE9HRFZOS3p0UFUxTVRLbFN1eGUvZHVYTHg0RVdGaFlUQTNONGV2cnkvOC9QeHcvdng1bGNrNWMrYk1RZnYyN2ZISEgzL0lrM2dNRFExaFoyZUhjZVBHb1hIanhtckhLNUZJRkY0YmtVZ0VHeHNiZUhsNW9VK2ZQaEFJQkdydE0zTGtTTFJxMVFwSGpoekJ2WHYzSUJhTFlXUmtoTTZkTzJQSWtDR3dzN05UV2pOanhneTBhZE1HSjArZVJFeE1EQ1FTQ1N3dExURjgrUEFLbnlVUUNMQmd3UUxNbmowYjkrL2Z4NkpGaTdCa3laSktXeVlPSHo0Yzd1N3VPSDc4T01SaU1TNWR1Z1NwVkNxdmZPYms1UFJPN1J5blRKbUNwVXVYNHZIanh5Z3VMbjR2WjMwWDU4K2ZoMGdrcXRMZlVVUkVSRVJFUkZRemlvcUtjT0hDQmJ4NjlRcWRPM2RHL2ZyMWF6b2tJaUlpSWlJaUl2cUVDV1R2Mmx1SnF1M0tsU3Y0NmFlZllHSmlnc1dMRjhQZTNoNEFzRy9mUHV6YXRhdlM5Vk9tVE1FWFgzd2h2eTZyR0RWejVreTBidDI2Mm0zMlRwOCtqZi8rOTc4SURBeXMxdnEzOTNwYmZuNCtBZ01EY2VMRUNaaVltR0RwMHFVS3JjbktTS1ZTYk5xMENTZE9uSUNPamc2Ky92cHJlVVdzc3Rkb3pwdzVLcDlyYjIrUHJWdTNJam82R2gwN2RzU1BQLzRJYlcxdFpHWm1ZdTdjdVhqeTVBbnM3T3d3ZWZKa09EZzR3TXZMQytQSGoxY3JPY25MeXd2VHAwK0h0N2QzRlYrTi85bTZkU3NPSHo2TTFhdFhvMjNidHRYZTUwT1ZsWlVGWDE5ZjFLOWZILy81ejM5cU9oejZ5SWpGWW56Ly9mZnc5ZlZWdTNyZCt4QWNISXlrcENUTW1qWHJIM3NtRVgyWVZxOWVqWVlORzhMUHo2K21ReUVpSWlMNjRCVVVGT0RDaFF2SXo4K0h1N3M3ek0zTmF6b2tJcUpQQWovTElpSWlJcUxhVHFCdTlSTVZXQm1xQnJWcTFRb2RPblRBN05telZYNVFGQlFVcEhKZGZuNCtwa3laVXVIZWRldld4Y1NKRTk4NXh1blRwMWRyM2ZYcjEzSDU4bVdWOTE2OWVvV3dzREIwNk5BQjgrYk5ROTI2ZFZYTzA5RFF3TFJwMCtEbzZJZ3RXN2FnZGV2Vzhudm01dVp3Y0hCQXo1NDlsZFpsWkdSZ3dvUUp5TW5Kd2NDQkF6Rmh3Z1I1QlNnVEV4T3NXN2NPSzFhc3dPWExseEVVRklUVnExZFg2NHp2WXNTSUVRZ0xDOE9PSFR1d2Z2MTZ0U3NZZlN6S3Z2Y09EZzQxSEFsOWJFcExTN0ZqeHc2WW1KaW8xZWFRaUlpSWlJaUlhazVCUVFIT256K1B3c0pDZE9uU0JXWm1aalVkRWhFUkVSRVJFUkVSazZGcWtyR3hNVmFzV0tFMDNyMTdkelJ0MmhUVzF0WXExMG1sVWl4ZXZCZzJOallLNDlyYTJoZ3paZ3pzN2UyaHI2OFBIeCtmYXNmbTR1SUNFeE1UbGNsRzZuQndjRkJvcGZjbUN3c0xiTml3QVEwYU5GQXJDY2pkM1IxdWJtNm9VNmVPZk16THk2dmNsbUNtcHFZWU9uUW9HalJvb0xMRmxrZ2t3cUpGaXhBYUdpcXZ5alIyN0ZpMGFkTkduYU9oZCsvZWFOU29rVnB6eTZPdnI0KzVjK2ZDMzk4ZkJ3OGVoSyt2N3p2dFZ4TlNVbEtRbUpnSVoyZG5oZS9qL2Z2M0VSUVVCSUZBOEU3VnMralRGQndjakxpNE9DeGJ0Z3o2K3ZvMUhRNFJFUkVSRVJHVm82dzFYbUZoSWJwMjdRcFRVOU9hRG9tSWlJaUlpSWlJQ0FDVG9UNUlWbFpXc0xLeUt2ZStob1lHWEYxZGxjWTFOVFV4ZlBqdzl4S0RqWTJOVXJMVisxemZzR0hES3UzM1ppS1VPZ1lQSGx6cG5EY1R2WVlPSGFyMjNqTm56cXhTTE9WeGNuTEMvUG56OGZEaFErVG41ME1rRXIyWGZmOHBXVmxaOFBmM2g3bTVPVnExYWdWdGJXMGtKU1hoN3QyN2tNbGtHRDE2dEVJMUw2TEs1T1hsNGVYTGw1Zy9mejZjbkp4cU9od2lJaUlpSWlJcVIzRnhzYncxSGhPaGlJaUlpSWlJaU9oRHcyUW9vaHJrNGVFQkR3K1BtZzZqV3F5dHJURmt5QkJjdjM0ZFY2OWVoVlFxaGFHaElkemMzTkMvZjM4NE9qcldkSWowa2RIVDA4T0VDUk5xT2d3aUlpSWlJaUtxZ0VRaXdhVkxsL0RxMVN1NHU3dWpYcjE2TlIwU0VSRVJFUkVSRVpFQ0prTVJVYlhvNit0ai9QanhHRDkrZkUySFFrUkVSRVJFUkVUL0FLbFVpdkR3Y0dSbFpjSE56UTBXRmhZMUhSSVJFUkVSRVJFUmtaS3E5UjRqSWlJaUlpSWlJaUtpVDA1cGFTbXVYTG1DOVBSMGRPellFVlpXVmpVZEVoRVJFUkVSRVJHUlNreUdJaUlpSWlJaUlpSWlvbkxKWkRKRVJrWWlKU1VGVGs1T2FOU29VVTJIUkVSRVJFUkVSRVJVTGlaREVSRVJFUkVSRVJFUmtVb3ltUXhSVVZGSVNrcEN1M2J0WUd0clc5TWhFUkhSUnlvK1BoNzc5dTFUR3QrM2J4L2k0K09ydlc5cWFpbzJiZHFFMU5UVUtxMlR5V1E0ZGVvVWlvdUxxLzNzOTZXMHRCU2xwYVVxNzBWR1JtTExsaTNJeU1pb2RKK2lvaUxzM0xrVER4NDhlTjhoRWhFUkVYMVVoRFVkQUJFUkVSRVJFUkVSRVgyWWJ0KytqWVNFQkRnNE9NRGUzcjZtd3lFaW9yOVJZbUlpNHVMaXFyMitXYk5tc0xhMlJsRlJrY3JFbmFpb0tPemF0UXZkdTNkWEdOKzFheGVFUWlGMGRIU1UxcGlhbWtKYlc3dkM1eVlsSmVIWXNXTjQ4dVFKVnE1Y3FYYThkKy9leFpvMWF4QVdGb2JGaXhkRFIwY0hxYW1wdUhuenB0cDc5T3paVStINitmUG5rRWdrOGo5RlJVWEl6ODlIWVdFaDh2UHo4ZXJWSytUazVPRGx5NWZJeWNsQlJrWUdYcng0Z2N6TVRFeWJOZzNlM3Q1S3p3Z05EVVZVVkJUR2pCbFRhVHlGaFlYWXYzOC96TXpNMEx4NWM3WFBRVVJFUkZUYk1CbUtpSWlJaUlpSWlJaUlsTVRGeGVIQmd3ZG8xcXdaV3JWcVZkUGhFQkhSR3dRQ0FRQ2d1TGdZV2xwYTcyWFBpSWdJYk4rK3ZkcnJ4NDhmRDJ0cmE0akZZaXhjdUxEY2VhTkhqMVlhQ3dnSVFFQkFnTkw0NHNXTDRlcnFpc1RFeEhMM016YzNSNXMyYlhEbnpoMWN1M1lObHBhVzVjNjF0cmFXZiszZzRJRDU4K2RqK2ZMbCtPR0hIL0R2Zi84YkR4NDhxRkpDMWR2SlVLTkdqVkthbzZtcENSMGRIZWpvNkVBa0VrRlhWeGQ2ZW5vUWlVU3dzYkZCbXpadFlHaG9DQXNMQy9tYTNOeGNaR1ZsUVNLUklESXlFczdPem5qeDRvWEtjN3d2SlNVbG1EdDNMckt5c3JCeDQwYm82ZWxWT0Q4L1B4OUhqeDVGZUhnNGtwS1NVRnhjREpGSUJHdHJhM3o3N2JjSy8rMVFsYmxlWGw0S3p4RUlCREEyTmtiYnRtMHhZc1FJTkduU3BOS3o1T2ZuWThxVUtUQXdNTURLbFN2ZjI4OElFUkVSZlR5WURFVkVSRVJFUkVSRVJFUUtuajE3QnJGWWpBWU5HcUI5Ky9ZMUhRNFJFYjJsckZwU2VubzZHalJvOEY3M1BuMzZkSlhYdkpuQTR1cnFxbktQczJmUFl1M2F0VGh4NG9UQ2VMOSsvZkRkZDkraFI0OGU1ZTcvOWRkZnF4WEhnZ1VMS3J6L2RsemR1M2RIU1VrSndzUERVVmhZQ0RjM054dzZkS2pTNSt6YnR3OUhqeDVWZWE5Ly8vNFlOV29VdExXMW9hMnRMVTljcTRyUTBGQnMyYkpGZm4zNThtVmN2bnk1M0hPOEQxdTNic1hkdTNmVlNvUktTMHZEN05tejhmejVjOWpZMk1ERHd3TUNnUUFwS1NtSWpZMUZRa0tDUE1HcEtuUExDSVZDOU9uVEJ3QWdsVXJ4OE9GRFhMaHdBUkVSRVZpOWVuV2xWYTlFSWhGKytPRUhUSjQ4R1pzMmJjS01HVFBlNFpVaElpS2lqeEdUb1lpSWlJaUlpSWlJaUVndUl5TURrWkdSTURVMWhZdUxTN1YraVV0RVJIK3Z1blhyQWdBZVAzNzgzcE9oSGo1OCtONzJlcnZLVDNsank1Y3Z4L0xseStYWHFwSjluSnljNUFreVZYWHk1RW1JeFdMNTljNmRPN0YvLzM2Y1BuMGFQWHYyVktqd1pHUmtWT2wrRlZVYTB0WFZWV3NQZGJ6OU9odzVjZ1JidG14QmZuNCtidDI2cFRRL1B6OGZ3T3YzUlVSRUJJRFh5V21WdVhQbkRrSkNRdURqNDRObXpacFZPbi96NXMxNC92dzVKa3lZZ01HREJ5dmNLMnNCV0oyNVpZUkNJYVpPbmFvd0ZoUVVoQU1IRGlBZ0lFQ3Q2bDIydHJZWU1HQUFEaDA2QkU5UFQ3UnIxNjdTTlVSRVJGUjdNQm1LaUlpSWlJaUlpSWlJQUx4dXkzUDU4bVhvNnVxaWMrZk8wTkRRcU9tUWlJaElCYUh3OWE5M29xS2lZRzl2RDNOejgvZTI5K1RKazkvYlhnQXdhZElrZE92V1RhMjU0ZUhoMkxCaGc4cDdscGFXNk5xMXEvdzZOVFVWMTY1ZFE3OSsvZVJqTXBrTWh3OGZocWVuSjB4TVRPVGoxNjlmci9UWm9hR2hGZDUzZEhSRXZYcjFLdDNuZlhxN1BXQjJkamFBMTlXV0ttcEZHQklTZ3BDUUVBRHFWWkhhdVhNbk5EVTFNV3pZTUxYaXVuSGpCb1JDSVFZTkdxUjB6OURRRUlhR2h0V2FXNUV2di93Uy8vM3ZmM0gvL24yMTVnUEEwS0ZERVJJU2dxQ2dJS3hidDA3dGRVUkVSUFR4WXpJVUVSRVJFUkVSRVJFUm9haW9DSmN1WFFJQWRPblNSZDZDaVlpSVBseG1abVk0ZE9nUVB2LzhjOWpiMjcrWFBZT0NndVJmaThWaW5EaHhBdlBuejRlbXBxYkN2QlVyVnNERHd3TWRPM2JFckZtem9LT2pvM0kvRFEyTkNpc3B2VDFYbFI0OWVxQkZpeGJ5Nitqb2FDeGR1aFJGUlVWbzI3WXRHamR1REFDSWk0dkRybDI3c0hmdlhuejk5ZGZvMTY4ZkJBSUJXclpzaWVMaTRncWZYVm0xb2FWTGw2cVZEUFh3NFVNY09YS2swbmx2RW9sRTZOV3JsOUo0ZWUwQkd6Um9nQjA3ZGlpTjUrYm1Zc2FNR1JneFlvVGFDV2dKQ1FtNGVmTW11bmZ2RG1Oalk3WFdDQVFDU0NRU3BLU2t3TkxTOHIzTnJZaTJ0amJxMUtrRG1VeW05aG9qSXlOMDZkSUZaOCtlUlZ4Y25GcFZyNGlJaUtoMllESVVFUkVSRVJFUkVSSFJKMDRxbFNJOFBCd0ZCUVh3OFBDQXZyNStUWWRFUkVScUdEUm9FTTZlUFlzVEowN0F4TVFFRmhZV01ESXlVcXZGcWJXMU5heXRyVldPbDNuMjdCa1NFaEx3MjIrL1lkNjhlZkx4YTlldTRmNzkrMmpmdmoyc3JhM3gyMisvbGZ1Y0RSczJsRnZ0U1YxbHp5NHVMa1pnWUNDT0hqMktCZzBhNE1jZmY1UW5RZ0dBblowZEFnSUNzSGJ0V216WXNBRm56NTdGakJrejBMdDNiL1R1M2J2UzUweWZQaDNlM3Q0S1k2bXBxUmd4WW9UYXNZckZZb1dXZk9xd3NMQlFtUXhWWHBzOFRVMU5OR25TUkdsK1djczVVMU5UbGZkVktVdUVkbk56VXp0ZU56YzNuRGx6QmovODhBUG16WnNIT3p1Nzl6SzNJdEhSMFpCS3BXalRwazJWMXJtNXVlSHMyYk80ZlBreWs2R0lpSWcrSVV5R0lpSWlJaUlpSWlJaStvVEpaREpFUmtZaUt5c0xibTV1Q20yRmlJam93NmFycXd0dmIyODBiOTRjdDI3ZFFseGNIRXBLU3RSZXJ5b1pDbmlkSkFzQW4zMzJHWVlORzRaYnQyNGhOemNYdXJxNktDNHV4c2FORzlHaVJRdU1IRGxTUGxjZ0VLQk9uVHBLZTcydk5ua3hNVEZZdTNZdG5qMTdodDY5ZTJQU3BFa3FxMUhWcjE4Znk1Y3Z4NmxUcDdCdDJ6Wk1talFKbzBhTmdxK3ZyOHI0M2pjL1B6K01HemNPTTJiTVFFNU9qa0tscmJmRng4ZGp3b1FKYU5teXBjcjc1YlhKQTE0blhSMDllaFEvLy95eldzbHY1WW1OalFVQU9EZzRxTDNtMjIrL3hlUEhqL0hvMFNOTW5qd1ozYnQzeDRnUkkxUytuNm95VjVYaTRtTGN1SEVEdi83Nks3UzB0TXF0bGxXZXNuT1ZuWk9JaUlnK0RVeUdJaUlpSWlJaUlpSWkrb1RkdVhNSHo1NDlRNGNPSFdCbFpWWFQ0UkFSVVRYWTJkbFZ1K0xPbThxU2hWUlZLUm80Y0tEQzlmUG56OUczYjEvNWRaTW1UVlMyYnR1OGVUTTJiOTVjN1ppZVBYdUdnSUFBaEllSHc5VFVGSXNYTDRhcnEydWw2M3IzN2cwbkp5Zjg4c3N2Q0F3TXhOV3JWekZ2M3J3S1c3VWxKQ1FnS2lwS1lTd3JLMHV0T0V0TFN3SDhyOVZmang0OXNHN2RPb2pGWW5UbzBFSGxtc09IRHdNQWZIeDhWTjZ2S1BGSFQwOFBFUkVST0hueUpQcjE2NmRXaktva0ppWkNSMGNIWm1abWFxOHhNakxDK3ZYcnNYLy9maHc2ZEFoaFlXRTRmLzQ4dkwyOThjMDMzeWdrcVZWbGJwbkN3a0o0ZVhuSnJ3VUNBUndkSFRGMjdOZ3F2ODlOVFUyaHE2dUxaOCtlVldrZEVSRVJmZHlZREVWRVJFUkVSRVJFUlBTSlNreE14TDE3OTJCcmE4dldNVVJFbnppcFZBcE5UVTBBd01LRkMrWGppeGN2UnMrZVBlSGk0aUlmeThqSXdPYk5tL0hsbDEraWFkT21BRjRuNTd6dHp6Ly9SSjA2ZFNBUUNCQVJFWUVWSzFaZzZ0U3A2TjY5dThvWVpES1pQS21vVEdKaUlpSWlJdEMvZjM5b2EydmowYU5IZVBUb2tkcm42dFNwRTV5ZG5iRnYzejdrNXVaV09QZllzV000ZHV5WTJudS9xYmk0R0FEa3I2R25weWQyN3R5SlhidDJxVXlHaW8rUHg1a3paK0RrNUZSdVphankydVFCZ0wyOVBUdzhQTEJyMXk1NGVucXFmUDNWa1oyZGpicDE2MVo1blphV0ZzYU1HWVArL2Zzak9EZ1lKMDZjUUVoSUNHSmpZN0ZxMVNvWUdCaFVheTRBQ0lWQzlPblRCOFhGeFlpT2prWm1aaVphdFdwVjdZUS9RME5EdFpQYWlJaUlxSFpnTWhRUkVSRVJFUkVSRWRFbktEczdHMUZSVWFoWHIxNjVGU3VJaU9qVFVWaFlDRjFkWFFCQTE2NWRBUUFTaVFRQTBLeFpNL2tZOEwvMmJhMWJ0OFpubjMybXNFOW1aaWI4L1B6S2ZjN1NwVXV4ZE9sU3RXTGF1M2N2WEYxZHNXL2ZQcGlZbUNoVUMxSlgzYnAxOGR0dnY2RlhyMTZWSnYyTUhUc1dQWHIwVUJoNzhlSUZwazJiVnVselhyMTZCZUIxNGcwQWlFUWkrUG41WWNlT0hRZ05EVVhQbmozbGM2VlNLZGF2WHcrQlFJQkpreVlwN0pPVGt5TnZoMWRSbXp3QUdEVnFGTTZmUDQvZzRPQXF0NDhyVTFKU0FxR3crcjh1TkRFeHdjU0pFL0hGRjE5ZzBhSkZpSStQeDdadDJ6Qjc5dXhxenhVS2haZzZkU3FBMSsvTDc3Ly9Idi81ejM5Z1lXR0JmLzNyWDFXT1VVTkRRLzVlSmlJaW9rOERrNkdJaUlpSWlJaUlpSWcrTVVWRlJiaDgrVEswdGJYaDV1WW1iNHRFUkVTZnJxeXNMQmdZR0VBcWxjckg4dkx5QUx5dWR2VG1lTm5YTXBsTVlieE9uVG93TmpiRzd0MjdBUUNwcWFsWXZYbzFNakl5OE8yMzM4b1RwMGFQSG8zbHk1ZkxXOVlkUEhnUUowK2VoTGUzTjN4OGZPU3Q1dXJWcXdmZ2RSSU5vRndwcVl5WGx4ZXNyYTBSRkJSVTd2blVxWDZrcjYrdjFDN3U3VXBWNVVsTFN3UHd1aTFiR1I4Zkg0U0ZoV0hEaGcxbzBhSUZHalZxQkFEWXNXTUg3dHk1ZzdGang4ckh5aHc4ZUJEQndjRUFLbTZUQndBTkd6YUVoNGVIVXRKVVZlanE2cUt3c0xEYTY4dFlXVm5ocDU5K3dwZ3hZeEFlSHE0eUdhbzZjM1YwZERCLy9ueU1HemNPVzdkdWhZdUxDNHlOamFzVVcwRkJBVVFpVVpYV0VCRVIwY2VOeVZCRVJFUkVSRVJFUkVTZmtOTFNVbHk1Y2dWRlJVWHc5UFNFdHJaMlRZZEVSRVFmZ0tTa0pDUW1KcUpYcjE1Szk5YXRXNGQxNjlZcGpTOVlzRURoMnRuWkdjdVdMWU9GaFFWQ1FrS3dhOWN1Nk9qbzRQLzl2LytuMUFwT1gxOWZYa1ZwN05peHNMR3h3ZmJ0MnhFYkc0c1JJMGFnUzVjdS8zaXlibTV1THRMVDB4WEdNak16MVZyNzlPbFRBSzhUbE1vSWhVTDQrL3RqNnRTcDhQZjN4NnBWcTNEdTNEa2NQbndZcnE2dUtpdG9qUnMzRHVQR2pWTVlDd2dJd1BIang5RzFhMWVFaG9ZcTNKc3paNDY4TlY5MW1KbVpJVEV4RVJLSjVKMHFSQUd2azV3ME5EVFVTaUNyeWx4TFMwc01HalFJQnc0Y3dQYnQyL0g5OTkrckhWTkpTUW15czdOaFkyT2o5aG9pSWlMNitERVppb2lJaUlpSWlJaUk2Qk1pRm92eDRzVUx1THE2VnJteUFoRVIxVTZscGFXSWk0dEQ1ODZkNGVucEtSKy9jK2NPamh3NWd2SGp4OFBDd2tJK25wR1JnYzJiTitQTEw3OUUwNlpONWVNbUppYTRjdVVLQWdJQ2tKU1VoTDU5KytMa3laUHc5L2RYZXVhVUtWTlV4bUpvYUlnbFM1YWdYcjE2R0Q1OE9MeTl2ZC9qU1NzV0dCaUl3TURBYXEyTmpZMkZTQ1NDdGJXMXduaWpSbzJ3ZVBGaStQdjdZK0xFaWNqTnpVWGJ0bTN4d3c4L1FDQVFWTGluVENaRFlHQWdEaDA2aEI5Ly9CRXBLU2xLYzk0bEVRb0FiRzF0a1pDUWdDZFBucUJaczJacXJkbXdZUU9HRHg4dXI5aFY1bzgvL29CVUtrV2JObTJxTmJjaVE0Y094WjkvL29relo4NmdUNTgrYU4yNnRWcnJIajE2QkpsTXB2YlppSWlJcUhaZ01oUVJFUkVSRVJFUkVkRW5JaTR1RHZIeDhXalpzcVhTTDJ1SmlPalRkZlBtVGVUbjU4UEx5d3VkTzNlV2owZEZSVUZiV3hzREJneFFTTG9wYTh2V3VuVnJlZXU3TXRldlg0ZTF0VFVXTGx3SUd4c2JuRHg1RXR1MmJWT29tTlMzYjErbHNieThQUGo2K21MQmdnWEl6czdHc1dQSDRPRGc4SGNkV2FXQkF3ZkMxZFZWNWIyS2ttbWtVaWtpSXlQUnRtMWJsZFdzakkyTllXbHBpU2RQbmdBQVdyWnNXV2tpVkg1K1BsYXZYbzByVjY3QTM5OGZibTV1T0hMa2lQcUhVWk9Ua3hQT25Uc0hzVmlzZHNKUVNFZ0lmdi85ZHpSdjNoelcxdGFvVTZjT0hqOStqUHYzNzhQSXlBZ1RKa3lvMXR5S2lFUWlqQmt6Qm12V3JNR0dEUnV3WmNzV3RTcUhpY1ZpQUlDam82TmF6eUVpSXFMYWdjbFFSRVJFUkVSRVJFUkVuNEFYTDE0Z0ppWUdWbFpXLy9ndmw0bUk2TU1XRWhJQ1BUMDlPRHM3eThlU2s1Tng1c3daZUhsNVZhbjZrTE96czhJK3dPdnFSVnBhV2twak1wa01KU1VsME5QVFExcGFHZ0JBUzBzTHRyYTJtRGx6NWp1Y3FPcEdqaHdKVjFkWDJOdmJWenBlRno1aUFBQWdBRWxFUVZUMzdkWnVseTlmUms1T0RqdzhQQlRHTXpJeWNPREFBZnorKys4b0xTMkZuNThmN3QrL2orRGdZSVNGaFdIQWdBSG8xYXVYdkYxZ21lam9hS3hac3daNWVYbFlzbVFKbkp5YzFEcERYbDRlQUVCRFEwT3QrUURnN3U2T2pSczM0dHk1Y3hneVpJaGFheVpQbm96SXlFZzhmdndZRHg0OGdGQW9oS1dsSlh4OWZURm8wQ0NGS2xCVm1WdVozcjE3NC9qeDQ0aVBqOGZ4NDhjeGNPREFTdGVjUDM4ZUlwRUluVHAxVXZzNVJFUkU5UEZqTWhRUkVSRVJFUkVSRVZFdFYxUlVoSWlJQ09qcjY2Tmp4NDZWVnFNZ0lxSlBSMHhNRE1MRHcrSG41d2R0YlcwQVFHRmhJZjc5NzM5RFMwc0xJMGVPL051ZS9lVEpFNFYyZWM3T3p0RFgxMWVhNStYbFZlbGVpWW1KRmM3VDA5UERzV1BIeXIwL2F0UW9sZU15bVF5dlhyMkNycTR1aEVJaHNyS3lFQjBkRFYxZFhRQ0FSQ0xCN3QyN1ViZHVYWFR0MmhVU2lRUTNiOTdFbjMvK2lmRHdjRWdrRXJSbzBRSlRwa3hCOCtiTklaUEpFQm9haXQyN2QyUEhqaDBJQ2dwQzI3WnQ0ZVRraEpZdFcrTGV2WHNJQ0FoQTgrYk5zV0xGQ3BpYW1pSTdPeHVhbXBxSWo0K0hVUGkvWCswOWVmSUVEeDgraEw2K1BnUUNBVTZlUEFrQVZhcitxS2VuaDc1OSsrTHc0Y080ZGVzVzJyWnRXK21hQVFNR1lNQ0FBV3J0WDVXNUFIRDY5T2x5N3drRUFtemJ0azN0dmNSaU1lTGo0K0hyNnd1UlNLVDJPaUlpSXZyNE1SbUtpSWlJaUlpSWlJaW9GcFBKWklpTWpFUnhjVEc2ZE9sU3Blb2VSRVJVKzUwNWN3Ykd4c1lZT25Tb2ZHekRoZzJJaTR2RGp6LytDRE16czNmYWYrdldyYWhmdjc3S2UzWjJkZ2dLQ2tKcGFTbTB0YlZoWVdHaGN0NllNV1BlS1FZQVNwV3AxRlZhV29vdnYvd1NSVVZGQ3VQOSsvY0hBRnk2ZEFsUG56N0Y5T25Ua1pLU2dtblRwaUUzTnhjQTBLSkZDL2o2K3FKTGx5N3lkUUtCQVAvNjE3L2c2ZW1KTTJmTzROaXhZeENMeFJDTHhmRHg4Y0h3NGNPaHBhV0ZMNzc0QW5YcTFNR1RKMC93elRmZnlOZTd1TGpJdjg3T3pzYktsU3NWNHZMMDlLeHlCY2dSSTBZZ0xDd01PM2Jzd1ByMTYydEYwblJwYVNsMjdOZ0JFeE1UREJzMnJLYkRJU0lpb244WWs2R0lpSWlJaUlpSWlJaHFzYnQzN3lJMU5SV2ZmZllaakl5TWFqb2NJaUw2d0V5YU5BazlldlJRcU1nMGF0UW9kT3JVQ1owN2QxYTVSbDlmSDk3ZTNqQTNONjkwLzZaTm15cU5qUnc1RW9hR2hxaFRwNDVhVll5R0R4OWU2WnlxNk5HamgxcnQ4SURYTGVjbVRweUlyS3dzeUdReWFHaG9vR25UcHVqWXNTTUF3TVBEQXhrWkdlamJ0eThFQWdINjkrK1BvcUlpOU9qUkEzWjJkdVh1cTZtcGlkNjllNk4zNzk1NC9QZ3hJaUlpTUdqUUlHaHBhU20wZjdPMnRzYWNPWE5RV2xvS1hWMWR1THE2eXUrMWF0VUtHelpzZ0ZRcUJRQ1ltSmpBMHRLeXlxK0h2cjQrNXM2ZEMzOS9meHc4ZUJDK3ZyNVYzdU5ERXh3Y2pMaTRPQ3hidGt4bHRURWlJaUtxM1FReW1VeFcwMEVRRVJIVnRPRGdZQ1FsSldIV3JGazFIUW9SMWJEVnExZWpZY09HOFBQenErbFFpSWlJaU41WmFtb3FMbDY4Q0JzYkd6ZzdPOWQwT0VSRTlKNWN1WElGVjY5ZTVXZFo5RjZkUDM4ZUR4OCt4SWdSSXo3cXRuSjVlWG5ZdTNjdjdPM3QwYjE3OTVvT2g0aUlpS3BKOEE3bEtsa1ppb2lJaUlpSWlJaUlxQllxS0NoQVpHUWtqSXlNMEtGRGg1b09oNGlJaUQ1d0hoNGU4UER3cU9rdzNwbWVuaDRtVEpoUTAyRVFFUkZSRGFwVDB3RVFFUkVSRVJFUkVSSFIrMVZhV29xSWlBaElwVkowNnRRSkdob2FOUjBTRVJFUkVSRVJFZEUvZ3NsUVJFUkVSRVJFUkVSRXRVeHNiQ3hldkhnQloyZG5HQmdZMUhRNFJFUkVSRVJFUkVUL0dDWkRFUkVSRVJFUkVSRVIxU0xQbnovSGd3Y1AwS3haTTFoYlc5ZDBPRVJFUkVSRVJFUkUveWdtUXhFUkVSRVJFUkVSRWRVU2hZV0ZpSXFLUXQyNmRkR3VYYnVhRG9lSWlJaUlpSWlJNkIvSFpDZ2lJaUlpSWlJaUlxSmFJaW9xQ2hLSkJDNHVMcWhUaHgvOUVSRVJFUkVSRWRHbmg1K0kxRktKaVlsWXVIQWhuajU5cXZMK3JGbXpjT2JNbVVySDNuYnUzRG1FaG9aQ0lwRW8zWHZ3NEFGT25qeXBkb3daR1JsWXZYbzFFaE1UbGU3RnhjVmgrZkxsaUl1TEF3REV4TVFnSlNWRjdiMlhMbDJLTVdQR0lEVTFWZTAxcW9TSGgrUFhYMzh0OS82K2Zmc1FFQkR3VHM4b2s1eWNqSkNRa1BleUZ4RVJFUkVSRVJGOWV1TGk0cENTa29MMjdkdkR3TUNncHNNaElpSWlJaUlpSXFvUlRJYXFwVzdkdW9YSXlFZ1lHaHFXZS8vdFJDRlZZMjhMREF6RTd0MjdvYUdob1hSdjY5YXRXTDkrUFNJakk5V0s4ZGl4WS9pLy8vcy9TS1ZTcFhzNU9UazRlL2FzUEo1OSsvWmgvUGp4T0hYcVZLWDdob1NFNE55NWMralpzeWNzTEN6VWlxVTg5Ky9mci9DWnYvLyt1OHBrcmplRmhvWXEvWG55NUluU3ZPVGtaT3pac3dlN2QrOStwNWovVGpObnpzUVBQL3hRMDJGVW01ZVhGL3IxNjFmcm4xblJzLy9PNzJGTm5wV0lpSWlJaU9oVGw1T1RnNXMzYjhMS3lncTJ0clkxSFE0UkVSRVJFUkVSVVkwUjFuUUE5UGVJaVlsQml4WXRZR3hzL043MmZQVG9FVkpUVStIbjV3ZUJRS0IwMzkvZkgrUEhqOGZ5NWN1eGRldldDaE9SOHZMeWNPTEVDWGg2ZXFKSmt5Wks5M1YwZEFBQUpTVWxBSUJseTVaaHk1WXQrUFhYWDVHYm00c2hRNGFvM1BmMjdkdllzbVVMQUdEbnpwM1l1WE5uaFdjYU9IQWdKazJhVk9HYzhpUW5KeU05UFIzRGh3K3ZjTjdLbFN1VnhzYVBINDlKa3liSnovZW12WHYzWXUvZXZVcmpwMCtmVmp1MmtwSVN6SjA3RjFsWldkaTRjU1AwOVBRcW5PL2w1UVVkSFIyY09IR2l3bmxwYVdtVjd2VlA4Zkx5VXJnV0NBUXdORFJFNjlhdE1YVG9VTFJvMGFLR0l2djdGQlVWSVRRMEZKY3VYY0tqUjQvdzZ0VXJhR2xwd2RUVUZIWjJkdkQyOWtiNzl1MHIzS09pNzJGK2ZqNUVJdEhmRWJwYTh2UHpNV1hLRkJnWUdHRGx5cFhRMHRLcXNWaUlpSWlJaUlnK0psS3BGSkdSa2REUzBvS3pzM05OaDBORVJFUkVSRVJFVktPWURGVUxTU1FTUkVWRlFTS1J3TmZYVno0ZUdCZ0lIeDhmK2ZXdVhidXdhOWN1aGJWdmpyMmRLRlRXUXMvTHl3dVptWmxLejlYUTBJQ2ZueC9pNCtNaGs4bVU1dWpwNlVGYld4c0FjUFRvVVJRVkZXSDA2TkVxejZDcnF3c0FLQzR1QmdBSWhVSk1uVG9WTFZ1MmhJdUxpOG8xVDU4K3hjOC8vd3lKUklJZVBYcVVtNlNVbjUrUFZhdFdJU2twNlowK0lEeC8vancwTkRUZzd1NWU2ZHp4NDhkanlKQWhpSWlJd01LRkM5R2tTUk5zMzc0ZEpTVWwyTFp0RzRZT0hRcFRVMU9GTmZmdTNjUGp4NC9SdTNkdmxjbG5GZG02ZFN2dTNyMnJWaUpVVld6ZnZoMTE2bnc0QmVXRVFpSDY5T2tENEhVQ1dIeDhQQzVmdm96SXlFZ3NXYklFVGs1T05SemgrL1Bnd1FNc1diSUVLU2twTURJeVF0dTJiV0ZzYkl5OHZEd2tKQ1Rnd29VTEVBcUZsU1pEbGZjOW5ETm5EdUxpNG5EMDZORy82d2lWRW9sRStPR0hIekI1OG1SczJyUUpNMmJNcUxGWWlJaUlpSWlJUGlhM2I5OUdUazRPdW5UcEl2L3NoWWlJaUlpSWlJam9VOFZrcUZybzZ0V3JrRXFsV0xCZ2dVSVNqYTZ1TG9LQ2dnQUFYMy85TlFZT0hLalEwdXJ0TVFNREEvbTlrcElTaElhR29rMmJObWpjdUxGU1ZaNjNuVHQzVG1sczVzeVo2TjI3TjNKeWNuRHc0RUgwNjljUGxwYVd1SGZ2SGpJeU10QzVjMmQ1dkdXVm9aS1RreEVkSFkyMHREU2twNmZqeFlzWE9IUG1EREl5TXJCMTYxWjV1NzdFeEVUTW1UTUhlbnA2Nk5XckY0S0RnNkducDRlSkV5ZENLUHpmMnp3cEtRbXJWcTFDV2xxYXltU1p2Lzc2Q3pFeE1mTHJCdzhlQUFBT0hqeW9NRy9Ja0NFNGUvWXNwRklwQmc4ZXJQSTFjSEJ3d05xMWF4WEdybCsvRGdNREF6ZzZPa0pEUXdPRmhZVjQ5dXdaRGh3NGdPWExsOHZQWDFwYWlxVkxseUl0TFEyK3ZyNm9XN2R1aGEvM20rN2N1WU9Ra0JENCtQaWdXYk5tYXE5VFIwMVdEVktsTEVudVRVZVBIc1htelpzUkZCUlVhNUtoSGo1OGlObXpaME1pa1dEU3BFbm8zNysvVXF2S2xKUVV4TVhGVmJwWGVkL0RtSmdZK2M5ZFRiSzF0Y1dBQVFOdzZOQWhlSHA2b2wyN2RqVWRFaEVSRVJFUjBRY3RKU1VGZi8zMUYrenM3RkMvZnYyYURvZUlpSWlJaUlpSXFNWXhHYW9XQ2drSlFZOGVQZENwVXllbGU5Ylcxdkt2all5TUZLN0xHd09Bc0xBd3ZIejVFdDI2ZFFQd3VpVmVWWlcxTFFzS0NrS2RPblV3Y3VSSUFNQ1dMVnVRbUppSXUzZnY0dW5UcDBoUFQwZDZlam9BWU4rK2ZRcXhtWm1ad2R6Y0hPM2F0VU54Y1RGMGRYVVJHeHVMbjM3NkNVS2hFTXVYTDRlbHBTV01qSXl3WThjTzNMdDNEM1BtekVHVEprMXc4dVJKYk4rK0hTWW1KbGl6Wmcxc2JXMlZZcng5K3phMmI5K3VOUDcybUxXMU5aNCtmWXB1M2JxaFk4ZU84dkhJeUVoY3ZIZ1IwNmRQaDdtNXVkSStVVkZSY0hkM1IycHFLcVJTS1FEQXg4Y0gyN1p0UTNSMHRMeTFZRmhZR09MaTRqQnUzRGprNXVZaU56Y1hkZXZXaGI2K2ZxV3Y4ODZkTzZHcHFZbGh3NFpWT3JjMjZ0T25Eelp2M296azVPU2FEdVc5S0M0dXhwSWxTMUJVVklSRml4YkJ6YzFONWJ6NjlldlhtZys5aHc0ZGlwQ1FFQVFGQldIZHVuVTFIUTRSRVJFUkVkRUhxNmlvQ0ZGUlVUQXlNa0tiTm0xcU9od2lJaUlpSWlJaW9nOENrNkZxbWRqWVdOeThlUk5qeDQ1RlFVR0JmRnhiVzd2YTdjMmtVaW4yNzk4UEFORFMwZ0lBZE8vZUhjWEZ4VWhJU0lDZG5WMjVheU1pSXFDam80TTJiZHBBUTBNRHQyN2R3cWxUcHpCdDJqVG82K3ZqL1BuenVIZnZIcVpQbjQ2MHREUklKQkkwYjk0Y25UdDN4bi8rOHgvMDd0MGJ2cjYrTURjM2x6LzdiYWRQbjRaSUpNSXZ2L3dDUzB0TEFLOHJOelZ1M0JpclY2L0d0OTkrQ3lzckt5UWxKYUZuejU2WVBIbHl1ZFZ4Zkh4OEZGb0pCZ1FFSURnNEdLZFBuMWFZTjIzYU5BQ0FtWmtaZXZic0tSLy82Nisvb0sydERXOXZiNlc5RXhNVGtaeWNqTysrK3c3ZmYvODlVbE5URmU3UG56OWZhVTFBUUFBQ0FnSUFBQk1uVGxTSVRaV0VoQVRjdkhrVDNidDNoN0d4Y1lWenE4UEx5d3M2T2pvNGNlS0UwdGl4WThkdzRNQUJuRHAxQ3BtWm1haGZ2ejZHRFJ1bThQcVV1WC8vUHZidjM0L1kyRmdVRmhhaWZ2MzY2TmF0RzRZT0hmck81Znhmdm53SkFMQ3lzcXJTdXZ2MzcrUElrU080ZmZzMnNyT3pvYXVyQzN0N2UvVHYzNy9jQktTSER4L2l0OTkrazdjajBOZlhSN3QyN2JCdzRjSUtuNVdjbkl4cDA2WWhKeWNIczJiTlFxOWV2Y3FkR3hvYWl1ZlBuNk5Iang3bHhsRVZiMzhQMzZ6eVZsaFlLTDkrK3oxZmxiTktwVktGOTRLNXVUbUdEQm1pOHVkQ0ZTTWpJM1RwMGdWbno1NUZYRnpjZTY5d1JrUkVSRVJFVkZ2RXhNU2d1TGdZWGJ0MlZhb2dURVJFUkVSRVJFVDBxV0l5VkMwakVvbmc2ZW1KelpzMzQ5NjllL0x4aFFzWDR0U3BVN2grL2JwOGJOZXVYZGkxYTVmQytyZkhUcDgramREUVVKVlZkbjc1NVJkRVIwZmo0TUdEME5UVVZCbFBZR0Fna3BLU2NPalFJZWpwNlNFOFBCd3ltUXliTm0yU1YzeHAwYUlGK3ZidHE5RFNEd0IrKyswMzZPbnBvV0hEaGhXZStidnZ2a051YnE1Q1c3KzB0RFE4ZmZvVWVucDZ5TXpNeExObnp5QVFDSkNXbG9iVHAwK2pYYnQyYU55NHNkSXoxUkVhR29wNzkrNUJLQlFxSlRTbHBLU1VtNFFURVJFQkV4TVR0R3ZYRG52MzdxM3ljOVZ4NmRJbEFIZ3ZTVE5WdFhyMWF0eTZkUXRPVGs1SVRVM0ZqUnMzc0hMbFN1anI2eXZFYytyVUtheGR1eGFhbXBwd2NYR0JucDRlN3R5NWc3MTc5MElzRm1QVnFsVUtyUTJyUWlLUllOdTJiUUFBUHo4L3RkY2RQMzRjbXpadGdrQWdRSWNPSGVEaTRvS01qQXpjdUhFRDBkSFI4UFB6dzdoeDR4VFcvUG5ubjFpelpnMWtNaG5hdFd1SEJnMGFJRDA5SFZldVhLbndXUzlmdm9TL3Z6OXljbkx3elRmZlZKZ0lCZnp2ZTlxblR4KzF6MU1WL2Z2M0IvQzZvcHhRS0ZUNW5LcWU5ZGRmZjBWTVRBeWNuSnlRbHBhRzZPaG9yRnUzRG5wNmV1amV2YnRhY2JtNXVlSHMyYk80ZlBseWxaS2hLbnY5eXdnRUFoZ1pHY0hHeGdhNnVycHE3MDlFUkVSRVJQU2hlUGJzR1o0K2ZZbzJiZHJBeU1pb3BzTWhJaUlpSWlJaUl2cGdNQm1xbHJHMXRjWE1tVE9ocGFVRkx5OHY5T25UQngwN2RrU0xGaTNRc21WTEZCWVdWbW0vM054Y0JBVUZ3ZFRVRkJrWkdRcjMzTjNkY2ZIaVJVUkVSS0JMbHk1S2F6TXpNL0hreVJONXdndnd1bUpUcDA2ZFlHaG9pUDM3OStQS2xTdVlPWE9teXFRa1kyTmpaR1JrSUQwOUhjK2ZQOGV6WjgrUW5Kd3MvOU9qUnc4TUhqd1lBb0VBcGFXbGlJaUl3TTJiTjNIanhnM0V4OGRESUJDZ2ZmdjJHRDkrUE96dDdYSDgrSEg4K2VlZjJMaHhJNERYaVdNMk5qWm8xS2dSTEN3czBLbFRKNVd0ODk2MmQrOWVOR3ZXREhaMmRoQ0x4UXIzL3Zyckw3UnQyN2JjdFhsNWVVaE9Ua2JEaGcyUm1KaUlyNy8rdXRMbkFjcFZlc29UR3hzTEFIQndjRkJyL3Z0U1dGaUlsSlFVQkFZR3lpczdCUVVGNGNDQkF6aDY5S2c4R1NvdUxnN3IxcTJEcGFVbFZxeFlJVzhsS0pQSnNHclZLb1NHaGlJa0pLVFNDbGhsSkJJSk5tellBQURJejgvSHpaczNJWlZLTVh2MmJIVHQybFd0UGU3ZHU0ZE5telpCWDE4Znk1Y3ZoNzI5dmZ4ZWNuSXlaczJhaGVEZ1lIVG8wQUZPVGs0QWdQajRlS3hidHc0Nk9qcFlzbVNKUWl1Q3R4UGszbFJjWEl3ZmYvd1J6NTQ5ZzUrZkgzeDlmU3VONzlHalJ3Q0E1czJicTNXZXFwbzZkU3FBL3lWRGxWMlhxZXBaQ3dzTGtaeWNqS0NnSVBsN1lmZnUzZGk3ZHk5T25EaWhkakpVMlh1NDdEMnRycXRYcjFacGZwMDZkZURpNGdKWFY5Y3FyU01pSWlJaUlxcEp4Y1hGdUhIakJ1cldyZnUzL2Y4aUVSRVJFUkVSRWRISGlzbFF0ZENiN2VSc2JXM1J1WFBuYXUrMVpjc1daR2RuWTk2OGVWaStmTG5DUFRjM04yaHJhK1A4K2ZNcWs2SEtxbEM5bVpSaVptWUdNek16M0x0M0Q1Y3VYY0xJa1NOaFkyTURBTGh4NHdhU2s1T1JrcEtDNTgrZjQrWExsemgzN2h6T25Uc25YMjlxYWdvckt5czBhOVlNalJvMXdyWnQyeEFlSG82VWxCVDVIQnNiRzR3ZVBSbzlldlNBcGFVbFFrTkQ4ZXV2djJMSmtpVVlQWG8wYnQyNmhTdFhydUQ2OWV1NGMrY083dHk1QXcwTkRZVjJZUldaTW1VS3pNM041UzMvTWpNellXSmlndFRVVkdSa1pLQmx5NVlxMXcwZVBCaGhZV0hZdUhHandtdFpVWldvNU9Sa2ZQLzk5MnJGQmJ4dXhhZWpvd016TXpPMTE3d3ZFeWRPVkdoeDE3OS9meHc0Y0FCeGNYSHlzZDkrK3cxU3FSUXpaODZVSjBJQnI2djBqQm8xQ3FHaG9iaDQ4V0tWa3FGQ1FrSVV4blIwZEhEKy9IazBidHdZTFZxMHFIU1BRNGNPUVNhVDRadHZ2bEZJaEFKZXQ5cjcrdXV2c1dMRkN2eisrKy95WktoRGh3NUJJcEZnd29RSkNzbEJBR0JoWWFIeU9US1pETC84OGd2dTNMbUQzcjE3SzFXYUtzL0xseStocWFtcDFENHdOVFVWSTBhTVVKcXZidUtjdXFwejFyZmZDLzM2OWNQZXZYc1JIeCt2OW5OTlRVMmhxNnVMWjgrZVZTbmVXYk5tcVRXdnVMZ1k2ZW5wZVB6NE1TSWpJeEVmSDEvdFZxSkVSRVJFUkVUL05MRllMRytQVjUycTEwUkVSRVJFUkVSRXRSbVRvV3Fac21wTVpSSVRFM0hqeGcwQWdLT2pJL2J0MjZmVUdrK1ZLVk9tNElzdnZvQ2xwU1U2ZCs0TUZ4Y1hwVG5hMnRwd2NYRkJaR1FrQ2dvS2xGcE5SVVpHUWlnVUtyVnNLeWdvd0MrLy9JS21UWnRpMkxCaDh2RlZxMWJoeFlzWDhvU25ldlhxSVRVMUZmUG56NGVWbFJVYU5HZ0FvVkNJTzNmdXlLc3ZKU1ltb3FDZ0FPN3U3bkIwZEVUSGpoMlZFalNlUG4yS3lNaElBSytyd0xSdjN4N3QyN2NIQUdSbFplSHUzYnZJenM2V0orZW9lbzNlVEpUYXRHa1RtalJwSXYrdzhjcVZLL0QyOWtaNGVEZ0FvRU9IRGlwZlU0RkFnTkdqUjJQaHdvVjQrdlNwZkgxNUxRWXJ1NmRLZG5ZMjZ0YXRXNlUxNzROUUtGUnFaVmF2WGowSWhVTGs1ZVhKeDI3ZXZBbUJRSUFMRnk3Z3dvVUxLdmVxU3ZLTGpvNE9UcHc0QVFDUVNxWEl6TXhFWkdRa2dvS0NNR1BHREt4WXNVSXBnZWR0WlpXSFZDWDBBWkFuUUQxOCtGRGhIQURVcm5JRUFBRUJBYmg0OFNMYzNkM3gzWGZmcWIxT0pCSWhMeThQVXFrVUdob2FDdU5sTGU0QTRJOC8vb0JFSWxGN1gzVlY5YXhDb1JCMmRuWUtZeVltSnREVTFFUitmbjZWbm0xb2FJaXNyS3dxclZHWGxwWVdHalJvZ0FZTkdzRGUzaDZIRGgzaUx4Q0lpSWlJaU9pamtKeWNqS2RQbjZKMTY5WnNqMGRFUkVSRVJFUkVwQUtUb1dvWnNWaXNVSFhvK1BIak9INzhPQURGaWpGQlFVRXExK2ZuNTJQS2xDbnk2NTQ5ZTZKYnQyN2xQcStzVlY1a1pDUThQRHprNHhLSkJOZXZYNGVqb3lQMDlmWGw0ektaREt0WHIwWnFhaW9XTFZxRUd6ZHU0TW1USjhqTnpjWGF0V3RoYkd3c3IyeDE5T2hSYk42OEdhMWF0WUtKaVFrQVlOMjZkZmo5OTkreFpzMGFPRGc0WU1DQUFSZzBhQkJPblRvRkFQTEVyemM5ZnZ3WUFPUnozdGFrU1JPVjFiT21UNSt1Y0oyUWtJQmp4NDdKcnhzM2JneExTMHVFaFlYQjI5c2JaODZjUWNPR0RkR2tTWk55WHk5bloyZG9hMnZqOXUzYjhvUXVQeisvY3VkWFZVbEpDWVRDZi83SFdpZ1Vxa3drRVFxRkNnazZPVGs1a01sa1N0V2MzbFJVVkZTdEdEUTBOR0JtWmdadmIyK1ltNXRqd1lJRjJMbHpKMzc5OWRjSzE1VlZYbnJ6ZmZxbXNnK1czMHpxeXN6TWhLYW1wdG9mT3BlVWxNamZPME9HREtsU0JTSUxDd3ZFeDhjaklTRkJvWTJqZ1lHQlFrdTcwTkRRdnlVWnFxcG5MZSs5b0tHaGdaS1NraW85VzBORDQyODUwOXZNemMzeCtlZWZ5eFByaUlpSWlJaUlQbFRGeGNXSWpvNW1lendpSWlJaUlpSWlvZ293R2FxV2NYZDN4Lzc5K3dFQVgzNzVKY2FNR1lPZVBYc3F6Yk8ydGxhNVBqYzNWK0ZhSkJKQkpCSXBqWmZwMkxFamhFSWhMbDI2cEpBTWRmdjJiZVRuNXlzbFV0MjdkMDllRWVpSEgzNEE4THBpVXBjdVhSVGFwZ0dRdDV1N2ZmczJ1bmJ0aXUzYnQrUGt5Wk1ZT0hBZ0hCd2NBRUJlS2FleWhKZUs1Z3djT0ZCbGF6dHZiMitGNjZpb0tJVmtLQURvMWFzWGR1N2NpVjI3ZGlFdUxnN2ZmUE5OaFRFSWhVS1ltSmdvVkx1cHFLMVpZbUlpdnY3NjZ3cjNmSk91cmk0S0N3dlZudjlQSzZ0eTlPZWZmLzZ0VlhqS3FuTzlXU1d0UExxNnVuajE2cFhLNm1iQTYyUXBBQXJKUUZwYVdzalB6MGRSVVpGUyt6cFZORFUxTVdmT0hDeFpzZ1EvL2ZRVDFxNWRpd1lOR3FoMUZrZEhSOFRIeCtQQ2hRc0t5VkQvbEtxZTlYMHFLQ2lBU0NUNlI1NWxiMit2bEx4SFJFUkVSRVQwb1ltSmlaRzN4Mk9yYnlJaUlpSWlJaUlpMVpnTVZjdG9hMnZEek14TWZxMnZyNjl3WFNZeE1WSGwrcXEyc2RMVDAwT2JObTBRRlJXRjR1SmllVlduOFBCd0NJVkNwWXBMVFpvMFFmZnUzZEdvVVNNMGF0UUkxdGJXYU5pd29jcDJjUGIyOXREWDE4ZkZpeGR4K2ZKbG5EdDNEajQrUHBnNGNTSUtDd3VobzZNam4vdG1RbEY2ZWpwTVRFemtpVklCQVFFSURnNld6M2t6em5mbDdlMk40T0JnN051M0R3WUdCa29KVkc4ckxDeEVWbGFXUXV4dnR1QjdWMlptWmtoTVRJUkVJcW1SQ2xHVmFkYXNHY1JpTVdKall5dHRYL2N1MHRQVEFVQ3Rha1l0VzdiRXRXdlhjUFhxVlhoNmVpcmRMNnMyOW1hODl2YjJpSW1KUVdSa0pMcDI3YXBXVEYyN2RzWDQ4ZU94YmRzMnpKMDdGMnZYcmtXOWV2VXFYZGUvZjM4Y1BYb1VSNDhlaFplWEZ4bzJiS2pXODZwREpwTXBqVlhuck85RFNVa0pzck96WVdOajg0ODlVMHRMaThsUVJFUkVSRVQwd1hyKy9Ea1NFaExnNE9EQTluaEVSRVJFUkVSRVJCWDQ4TElsNkc4UkV4T0Q5dTNieTYrclVtMm9NaDA3ZG9SWUxNYU5HemZnNnVvS21VeUd5NWN2dzluWkdYcDZlZ3B6UlNJUi9QMzlsZmFReVdTUVNDUUtTVkYxNnRSQng0NGRFUllXQmcwTkRVeWNPQkUrUGo0QWdObXpaNk5seTVhWVBIbXl3ajRSRVJINDVaZGY0T3pzakFVTEZpZzlwNmlvQ0pNbVRVTDkrdlh4MVZkZm9WbXpadTkwZGtORFE3UnMyUkxSMGRINDdMUFB5cTFpYytIQ0JkeTlleGRKU1Vrb0tpcUNvNk1qZEhWMTRlYm1oZ2tUSnNqbmpSNDlHcU5IajVZbjVXUm5aeU00T0ZqdGVHeHRiWkdRa0lBblQ1Njg4OW4rRG4zNjlJRllMTWI2OWV1eGRPbFNoVVE5bVV5R2E5ZXVvV25UcG1vbENaV25vS0FBbXpadEFnQ0ZhbVhsOGZIeHdiVnIxN0IxNjFZMGFkSkVvZnJTOCtmUEVSZ1lDS0ZRaUVHREJzbkh2YjI5RVJNVGc2MWJ0OExXMWxZaFFlbkpreWZsdGtvY1BIZ3dVbEpTY1B6NGNjeWJOdzlyMXF5QmdZRkJoZkZaV2xwaXpKZ3hDQXdNeE96WnN6RnYzanlGbjJYZ2RSS2pxa1NtcXREVjFVVkJRUUZ5Y25JVVBsU3Y3bG5mMWFOSGp5Q1R5ZjdSOTNGWkFpVVJFUkVSRWRHSFJpS1JJRG82R3NiR3htalJva1ZOaDBORVJFUkVSRVJFOUVGak1sUXRKNVZLc1huelpvU0VoT0R3NGNQeThmSmFzK1htNW1MZ3dJRlZlb2FIaHdjYU5td29iMDBXR3h1TGpJeU1DbHZHRlJjWDQrSERoNGlOamNYdDI3Y1JHeHVMSlV1V3lLdnY1T1RrWU0rZVBUaDM3aHdBd05QVFU1NElCUUJKU1Vtd3M3T1RYeGNWRlNFd01CQkhqeDVGMjdadDhlMjMzNnA4cnJhMk5zYVBINCt0VzdkaTBxUko4UFQweE5peFkxVld6MUxIcmwyN0VCMGREWkZJaExDd01EZzRPS0IvLy81Szg2eXNySkNRa0FBVEV4T01IRGtTbXBxYUtDZ293TGh4NHlDVlNoWG15bVF5K1ppQmdRSEdqUnVIeE1SRUdCb2FWdm92UDUyY25IRHUzRG1JeGVJcUo1RVVGeGRqL3Z6NUt1OHRXN2FzU251Vng4UERBOWV1WGNQcDA2Y3hac3dZZE9qUUFXWm1ac2pMeThQZHUzZVJtcHFLSFR0MnFKME1KWkZJc0dIREJ2bDFkblkyWW1KaThQTGxTemc2T21MWXNHR1Y3dUhrNUlSUm8wWmh6NTQ5bURScEVqcDA2QUFMQ3d0a1ptWWlPam9hVXFrVU0yZk9WRWo2NmRhdEcyN2N1SUUvL3ZnRDMzenpEWnlkbldGcWFvcG56NTdoNXMyYkNBME5MZmQ1a3lkUFJscGFHcTVldlFwL2YzK3NYTGxTb1ZLWUtrT0hEb1ZVS3NYdTNic3haODRjTkc3Y0dIWjJkdERSMFVGNmVqcHUzNzZOb3FLaWQ2cDQxcXBWSzBSSFIyUGV2SGt3TnpmSHp6Ly8vTTVuZlJkaXNSakE2emFCLzVTL3MzVWpFUkVSRVJIUnU0aU5qVVZoWVNFNmQrN005bmhFUkVSRVJFUkVSSlZnTWxRdFZWSlNBZ0RZdlhzM3BGSXAvUDM5bGFvMHZTLzE2dFZUU0Y0NWUvWXNORFUxMGFsVEo2VzVwMCtmUmtoSUNPTGk0dVNWb0pvM2I0NHZ2dmdDalJvMVFtWm1KbzRkTzRaang0NmhxS2dJQXdZTVFFWkdCczZjT1lOdTNickJ4Y1VGcWFtcHlNdkxnNzI5UFFBZ0tpb0tHemR1UkZwYUdrYVBIbzNodzRjckpEWGs1T1FveE9EaTRnSW5KeWNjUEhnUSsvYnRRM2g0T0lZTkd3WS9QeitGMW5JVnRhOHJMUzNGdG0zYmNPVElFVGc1T2VINzc3L0g3Tm16c1dIREJxU2xwZUdycjc1U3FESmpaMmVuVUJHcm9yMzM3Tm1EUFh2MktJMlBIRGtTbzBhTktuY2RBTGk3dTJQanhvMDRkKzRjaGd3WlV1RmNWV2U2ZnYxNmxkWlV4NXc1YzlDK2ZYdjg4Y2NmOGlRZVEwTkQyTm5aWWR5NGNXamN1TEhhZTBra0VvU0VoTWl2UlNJUmJOZWtOd0FBQUNBQVNVUkJWR3hzNE9YbGhUNTkrcWlkM0RKeTVFaTBhdFVLUjQ0Y3diMTc5eUFXaTJGa1pJVE9uVHRqeUpBaENvbDNaV2JNbUlFMmJkcmc1TW1UaUltSmdVUWlnYVdsSllZUEgxN2hzd1FDQVJZc1dJRFpzMmZqL3YzN1dMUm9FWllzV1ZKcFc4UGh3NGZEM2QwZHg0OGZoMWdzeHFWTGx5Q1ZTdVhWeVp5Y25ONnA1ZUtVS1ZPd2RPbFNQSDc4R01YRnhlL2xyTy9pL1BuekVJbEVLdjhlSVNJaUlpSWkrcFJrWldVaExpNE96Wm8xUTkyNmRXczZIQ0lpSWlJaUlpS2lEeDZUb1dxcHFLZ29BSUNPamc0V0wxNHNUeHdxOHk1SkU0bUppV3ExMmZ2aWl5K1V4dWJNbVlNNmRlckExOWNYSFRwMFFLdFdyYUNscFlYYnQyOWo4K2JOdUhqeElpUVNDVnhkWFRGMjdGZzBhZElFcjE2OVFueDhQQll0V29SQmd3WWhLU2tKQW9FQWpvNk9TRWxKd2M4Ly80eUdEUnRpNDhhTmFOcTBLVkpUVXhFWUdBZzlQVDNrNWVYaDBxVkxTaDhXQ29WQ0RCczJETjI2ZGNPdnYvNktpSWdJREIwNlZDbFdWYlMwdE9Edjc0L282R2gwN05nUlAvNzRJN1MxdGJGcTFTck1uVHNYd2NIQnVISGpCaVpQbmd3SEJ3ZVZlNVJYbWN2THl3dlRwMCtIdDdkM3BhK3ZLbnA2ZXVqYnR5OE9IejZNVzdkdW9XM2J0bXF0S3k4ZWRlWlZ0UGJFaVJOS1l3S0JBRDE3OWtUUG5qM1ZlbVpWWW5tWE5VNU9UbkJ5Y3FyU2ZwOS8vamsrLy96ektqOVRXMXRib2FLVnVobzNib3hwMDZhcFBiOHEzNitHRFJ0aTgrYk41ZTVWM2JPV1VmVmVLSTlZTEVaOGZEeDhmWDNMYlQxSlJFUkVSRVQwS1pESlpJaU9qb2FPamc1YXQyNWQwK0VRRVJFUkVSRVJFWDBVbUF4VlM3VnExUW9kT25UQTdObXpZVzV1cm5RL0tDaEk1YnI4L0h4TW1US2x3cjNyMXEyTGlSTW5WaXV1OHBKZ2twS1NFQjRlRGc4UER3d1pNZ1MydHJieWV3WUdCbGkxYWhWKytlVVhCQWNIQTNpZGFHVmhZUUVBV0w5K1BSbzFhaVN2ckdOc2JJd0xGeTZndExRVXdPdktWZVhGYTJWbGhaVXJWeUkzTjFkZXljbmMzQndPRGc0cTQ4ekl5TUNFQ1JPUWs1T0RnUU1IWXNLRUNmSjFKaVltV0xkdUhWYXNXSUhMbHk4aktDZ0lxMWV2cnRicjlDNUdqQmlCc0xBdzdOaXhBK3ZYcjJmckwvcW9sSmFXWXNlT0hUQXhNVkdyelNFUkVSRVJFVkZ0OXVqUkkyUmxaY0hOemEzU2lzSkVSRVJFUkVSRVJQUWFQMFdwcFl5TmpiRml4UXFsOGU3ZHU2TnAwNmF3dHJaV3VVNHFsV0x4NHNXd3NiRlJHTmZXMXNhWU1XTmdiMjhQZlgxOStQajR2TmQ0ZS9mdWpTNWR1a0JmWDEvbGZWTlRVNnhZc1FLcHFha29MaTVXaVAvTnhLbXlXUC92Ly80UE1wa01BQ3BOQmhJSUJEQXdNSkJmZTNsNWxWczV5OVRVRkVPSERrV0RCZzFVdHU4U2lVUll0R2dSUWtORDVWV1p4bzRkaXpadDJsUVlRNW5ldlh1alVhTkdhczB0ajc2K1B1Yk9uUXQvZjM4Y1BIZ1F2cjYrNzdRZjBUOHBPRGdZY1hGeFdMWnNXYmwvSHhBUkVSRVJFWDBLQ2dvS2NQdjJiVmhhV3FKQmd3WTFIUTRSRVJFUkVSRVIwVWVEeVZDZkdDc3JLMWhaV1pWN1gwTkRBNjZ1cmtyam1wcWFHRDU4K044Wm1scUpEMlhWb05UeGQxVkVHang0Y0tWejNxd3E5WGI3dllyTW5EbXpXakc5emNuSkNmUG56OGZEaHcrUm41L1BWbVAwVWNqTHk4UExseTh4Zi83OEtyY3NKQ0lpSWlJaXFtMWlZbUlnazhuZzZPaFkwNkVRRVJFUkVSRVJFWDFVbUF4RlZFdDVlSGpBdzhPanBzT2cvOC9lZlVkRmRhMXRBSDltNkIxQkVBc0JRYkFRMFZpUllCZGpJVVM5Umszc3hraWlSbUkzUm8xZVM3elJHSTFkRVkxaWl4Z04yQUtDUmpHeEkxSUVwSWlEU0FuTjBKbGh2ai84bU1zNEF6T2dDTGsrdjdYdVdzNCtlKy96bmhsYzhjTER1MGx0QmdZRzhQTHlhdWd5aUlpSWlJaUlHdHpUcDArUm1wb0taMmRuL29JVEVSRVJFUkVSRVZFdENSdTZBQ0lpSWlJaUlpSWlJbnBPSXBIZzd0MjdNREV4Z1lPRFEwT1hRMFJFUkVSRVJFVDBqOE13RkJFUkVSRVJFUkVSVVNNUkd4dUxvcUlpZE8zYUZVSWh2M1ZIUkVSRVJFUkVSRlJiL0k0S0VSRVJFUkVSRVJGUkkxQlVWSVM0dURqWTJ0ckMzTnk4b2NzaElpSWlJaUlpSXZwSFloaUtpSWlJaUlpSWlJaW9FWWlJaUlCQUlFREhqaDBidWhRaUlxSlhMaWtwQ1ljUEgxWVlQM3o0TUpLU2t1cThiMFpHQnJadjM0Nk1qSXhhclpOS3BUaC8vanpLeXNycWZPLzZsSmlZaVBuejV5TXRMYTNhT1pHUmtmRHk4a0pzYk94TDNTc2tKQVJidG15cDFScUpSS0p5amxRcXhiMTc5eEFURTFPcnZjdkt5ckJzMlRLRWg0ZkxqWWVIaDJQWnNtV045ak1qSWlLaXhrT3pvUXNnSWlJaUlpSWlJaUo2MDJWbVppSTFOUlhPenM3UTFkVnQ2SEtJaUtpUkV3Z0VBSjZIUnJTMXRWL0puaUtSQ0FrSkNYVmUzNlpORzFoYlc2TzB0QlRaMmRrSzEyL2R1b1VEQnc2Z2YvLytjdU1IRGh5QXBxYW0wdi8rbVp1YlEwZEhwOGI3cHFhbTR2VHAwM2owNkJFMmJOaWdkcjB4TVRINDRZY2ZFQm9haXRXclYwTlhWeGNaR1JtSWlJaFFlNC9CZ3dlcm5IUG56aDNrNWVXcHRkL0FnUU5sZnk0b0tNRDkrL2RSWEZ4YzdYeGJXMXY4OWRkZjJMTm5Eelp0MnFSeWY2bFVLdnZhcVNvaUlnTG56NStIdDdlM1d1dGlZbUx3NzMvL0cxOS8vWFdOSWU3UzBsSnMyTEFCUXFFUXZyNiswTkxTVWxrajhEeG9kZVBHRGZUcDAwZHVQQ3NyQ3pkdTNGQXJpRVZFUkVSdk5vYWhpSWlJaUlpSWlJaUlHbEJsMXdSRFEwTTRPRGcwZERsRVJQUVBZR0ppQXVCNU9LUmx5NWF2Wk0vcjE2OWp6NTQ5ZFY0L1k4WU1XRnRiSXp3OEhNdVhMNjkyM3VUSmt4WEdmSHg4NE9Qam96QytldlZxdUxpNFFDUVNWYnVmcGFVbE9uYnNpT2pvYU55OGVSUE5temV2ZHE2MXRiWHN6MDVPVHZqcXE2K3dmdjE2TEZ1MkRHdlhya1ZjWEZ5dEFsV0RCdzlHVVZFUlFrTkRsVjQzTnpmSDhlUEhFUjBkcmRaK1ZjTlF5cmk3dXlzZGo0eU1WTGcyY09CQUxGbXlSUGI2enAwNzJMbHpKLzd6bi8vVTZqamVlL2Z1WWV2V3JWaXlaSW5zM3lrMk5qWW9LU25CenAwN3NYMzdkZ2dFQW9oRUlqeDQ4RUJodlpPVEV5NWR1b1R0MjdlalE0Y09jdGZNemMyeGRPbFNWRlJVS0wzM2hnMGJsSDRlbnA2ZVN1Zi85Tk5QYU5HaWhWclBWVjVlanNXTEZ5TTNOeGZidG0yRGdZRkJqZk9MaW9wdzZ0UXBoSVdGSVRVMUZXVmxaZERYMTRlMXRUVSsrK3d6dVdlcnpkeXE0dUxpTUh2MmJBREErdlhyMGJWclY1WFBVUmtHREE4UFIzcDZPaVFTQ2N6TnpkR3hZMGVNR0RFQzdkcTFVK3Y5S0NvcXd1elpzMkZrWklRTkd6YThzcEFsRVJGUlEyRVlpb2lJaUlpSWlJaUlxQUVsSmlZaVB6OGZibTV1RUFxRkRWME9FUkg5QTdSdTNScENvUkRKeWNtdkxBeFZLVGc0dU5acnFnWnhYRnhjbE80UkVoS0N6WnMzSXpBd1VHNzgvZmZmeDVkZmZsbGpFR2phdEdscTFmSDExMS9YZVAzRnV2cjM3NC95OG5LRWhZV2hwS1FFcnE2dThQZjNWM21mdzRjUDQ5U3BVd0NBdkx5OGFvK1ljM1oyeHFwVnErU09kVHQyN0JnQ0FnS3djK2RPV2FoTlhiNit2Z0NBd01CQWRPdldUU0g0NWUvdmoySERoa0ZmWDE4aDNOT2tTUk9rcDZkajJiSmwrT0dISDlUcVJKbVdsb1kxYTlhZ3ZMeGNyak9VZ1lFQlBEMDljZlRvVVZ5K2ZCbjkrL2RIUkVSRWpVZnRuVDE3Rm1mUG5wVWI2OWF0bTlJUVhFbEpDV2JPbklscDA2YkJ6YzFOTmg0V0ZnWmZYMS9zMkxGRGFmMldscFlxbjZuU3JsMjdFQk1UbzFZUUtqTXpFd3NXTE1EVHAwL1J1blZyOU92WER3S0JBT25wNllpS2lrSktTb29zNEZTYnVTKzZjT0dDN00rLy9mYWJ5akNVdjc4Lzl1M2JCN0ZZREZ0YlcvVHAwd2NhR2hwSVNVbEJhR2dvUWtORE1XN2NPTFgrL3VqcjYyUFpzbVdZTldzV3RtL2Zqcmx6NTZwY1EwUkUxSmd4REVWRVJFUkVSRVJFUk5SQVNrdExFUlVWQlNzcnF4bzdXUkFSRVZXbHA2ZUhuajE3NHNhTkczQjBkS3hWQ0VTVitQajRWN2FYc2s1R3lzYldyMStQOWV2WHkxNHJDMU4xN2RvVnc0WU5xMU1kWjg2Y1FYaDR1T3oxL3YzN2NlVElFUVFIQjJQdzRNRnl4OTJwRTFDcTJqV25SWXNXc25wMzc5NE5mMy8vR2dObFVWRlJzTE96UTVzMmJXcjlITmJXMXNqSXlNRDU4K2NSSHgrUEgzNzRRUlpTZXZEZ0FjNmRPd2NiR3h1TUdqVktZYTJkblIzbXo1K1BkZXZXWWUzYXRmajN2Lyt0OU1pOFN2bjUrZmo2NjY5UldGaUlOV3ZXS05RN2F0UW9uRHg1RWdjUEhrUy9mdjFrNDVYUGZ2NzhlVGc3Tzh1RjlaNDhlWUw3OSs5ajZOQ2hOVDVuUlVVRmxpOWZqclp0MjZKWnMyYXk4UjQ5ZXFDOHZCeXRXN2VHcG1iZGY4UVpIUjJOZ0lBQWpCbzFTcTNQWWNlT0hYajY5Q204dkx3d2V2Um91V3ZQbmoxRGZuNStuZVpXVlZwYWlrdVhMcUZWcTFZb0x5L0h0V3ZYVUZCUUFFTkRRNlh6ejU4L2o5MjdkOFBFeEFTTEZ5OUc5KzdkNWE0bkpDUmc5ZXJWT0hyMEtBd01EREIyN0ZpVnoybG5aNGNSSTBiQTM5OGZBd1lNUUtkT25WU3VJU0lpYXF3WWhpSWlJaUlpSWlJaUltb2cwZEhSRUl2RjZOeTVjME9YUWtSRS96QXVMaTVJU2txQ3Y3OC9CZzBhQkVkSHgxZXk3NnhaczE3SlBwVm16cHlKdm4zN3FqVTNMQ3dNVzdkdVZYcXRlZlBtNk5PbmoreDFSa1lHYnQ2OGlmZmZmMTgySnBWS2NmTGtTUXdZTUFCbVptYXk4ZHUzYjZ1OGQxQlFVSTNYdTNUcGdxWk5tNnJjcHlZaWtRaEpTVWtZTjI1Y3RYT1NrcElRRnhjbk94b3dMQ3dNOGZIeGNITnpnNUdSRVpvMWE0YlpzMmRqMDZaTnVIWHJGbnIwNkFFQTJMdDNMOXEwYVZQdEVYTEE4MDVZa1pHUkNBd014TDU5K3pCOStuU2w4d29LQ3JCa3lSS2twYVZoeVpJbFNqc1VtWnFhWXZyMDZiQ3pzMU1hcXRxMGFSTVdMbHdvRjRhS2pvN0dwazJiRk1KUUlTRWhhTldxRmRxMmJRc0FlTys5OStEcjY0dG16WnJoOGVQSGlJNk94dENoUTJGdmJ3OERBd05NbURBQnExZXZydlB4d3Z2Mzc0ZVdsaFkrK3VnanRlYmZ2WHNYbXBxYStOZS8vcVZ3emRqWUdNYkd4bldhVzlYVnExZFJXRmlJWWNPR29heXNETC8rK2l0Q1FrTHd3UWNmS016Tnk4dkQ5dTNib2FtcGlXKy8vVmJwKzlDbVRSdHMzTGdSbjM3NktmYnYzNCsrZmZ2Q3lzcEs1Yk9PR3pjT0FRRUI4UFgxcmJIVEZ4RVJVV1BITUJRUkVSRVJFUkVSRVZFRHlNL1BSMkppSWh3ZEhXRmtaTlRRNVJBUjBUK01VQ2pFdi83MUw0U0VoQ0F3TUJCbVptWm8xcXdaVEV4TWF1ejRVOG5hMmhyVzF0WUs0NVZIc1FGQWVIZzRBZ01EOGRWWFgwRkxTMHR1M25mZmZZZCsvZnFoUjQ4ZW1EOS9mclhIcm1sb2FNaDFVcXFKaG9hRzB2R0JBd2VpWGJ0MnN0ZDM3dHpCdW5YclVGcGFDbWRuWjlqWTJBQjQzZzNud0lFRDhQUHp3N1JwMC9EKysrOURJQkNnZmZ2MmNrZlZLYk5odzRZYXI2OWJ0KzZsdzFBaElTRUFJQmZxZXRITm16ZXhiOTgrMldzL1B6OEF6enNPbFpTVXlNMVZkaXhnMWFDUnNnNVZYbDVlaUl5TVJGUlVGTXJMeXhVK1YrRDVNWHlKaVlsWXRHZ1IrdmZ2WDIydEkwZU9WQmlyREhFQlFIWjJ0c0xycW5NTURBeGdabVlHc1ZpTStmUG5ZOWFzV1hMMVY0YXhxaDZoZVBueVpZakZZclJ1M2JyYXVtcVNrcEtDaUlnSTlPL2ZINmFtcG1xdEVRZ0VFSXZGU0U5UFY5bkpzelp6cTZvOEltL1FvRUd5TU5TRkN4ZVVocUhPbkRtRDB0SlNqQnc1c3NaQW1JV0ZCVWFPSEFrL1B6OEVCQVJneG93Wkt1c3dNVEZCNzk2OUVSSVNnb1NFaERwMU1DTWlJbW9NR0lZaUlpSWlJaUlpSWlKcUFCRVJFZERSMFVHSERoMGF1aFFpSXZxSDB0UFRnNGVIQjlxMmJZdjc5KzhqSVNFQjVlWGxhcTlYRm9hcU92Ymt5Uk9rcEtUZzU1OS94cElsUzJUak4yL2VSR3hzTERwMzdneHJhMnY4L1BQUDFkNWo2OWF0MVhaN1VsZmx2Y3ZLeXJCdjN6NmNPblVLTFZ1MnhJb1ZLMlJCS0FCd2NIQ0FqNDhQTm0vZWpLMWJ0eUlrSkFSejU4N0YwS0ZEVlI3TkJnRGUzdDd3OFBDUUc4dkl5TUNFQ1JOcVhIZm16QmtBejdzNlZYM2R0R2xUdUxpNEFBQWtFZ2t1WExnQUN3c0xtSnViVjd2WHVISGpNRzdjT0VSRVJHREJnZ1hZdFdzWDdPM3RrWm1aaWRMU1VwWFBvSXFPamc3V3JWdUhKazJhVkh2VTNFY2ZmWVJ1M2JvcERkcEVSa1lpSlNWRjl0ck56VTB1VkRSdDJqVFpuMzE5ZmVYQ2RTL09HVHg0TUJZdVhJajMzbnNQV2xwYXVIanhvdHlSaFFjUEhrVHYzcjN4eVNlZkFIamUrZXY4K2ZQSXo4OVgrbm5XZER4aHBhdFhyd0lBWEYxZFZjNnQ1T3JxaW9zWEwyTFpzbVZZc21SSmpRR2syc3l0OVBUcFU5eS9meCsydHJhd3M3TURBTFJxMVFvSkNRbEtBMGwzN3R3QkFBd1lNRURsM3IxNzk0YWZuNS9jTVpHcXVMcTZJaVFrQk5ldVhXTVlpb2lJL3JFWWhpSWlJaUlpSWlJaUluck5Nakl5a0pHUmdYZmVlVWRwUndZaUlxTGFjSEJ3cVBPUlljcElKQklBUVBmdTNmSFJSeC9oL3YzN0tDZ29nSjZlSHNyS3lyQnQyemEwYTljT0V5ZE9sTTBWQ0FRUUNvVUtlNzJxWS9MdTNidUh6WnMzNDhtVEp4ZzZkQ2htenB5cHRCdVZsWlVWMXE5ZmovUG56MlAzN3QyWU9YTW1KazJhaERGanhpaXQ3MVY0OFRpeHl0ZnZ2UE9PTEF4MTllcFZaR2RudzlqWUdHUEhqc1hldlh0eCsvWnRqQjQ5V3ExN1dGcGFJaU1qUSsyYW1qVnJCdUI1Z09qczJiTTF6bjM4K0RHQS80YTRLc1hGeFNuTVRVeE1sSnRuYjI4dkY0YXFEQ1M1dTd0ajRjS0ZjdUdtb0tBZ2JOaXdRUzYwSkJhTGtabVppWGJ0MnFGZHUzYXlaOHpNek1UNDhlT2hvYUdCdExRMFdGcGE0dmJ0MjBoTFM4UGF0V3RsWFpjKy8veHp6SjA3VisxaklxT2lvZ0FBVGs1T2FzMEhnTTgrK3d6SnljbElURXpFckZtejBMOS9mMHlZTUVGcG1MQTJjeXRkdUhBQlVxa1Vnd1lOa28wTkhEZ1FQLzMwRXk1Y3VJRFpzMmZMemEvc3JLVk9VT210dDk0Q0FLU25wNnYxck1CLzM1dks5NHFJaU9pZmlHRW9JaUlpSWlJaUlpS2kxMGdxbGVMKy9mc3dORFNVL2ZZL0VSRlJZMUFaRmhveVpJakN0UmVQUkh2NjlDbUdEeDh1ZTIxcmE0dTllL2Nxck51eFl3ZDI3TmhSNTVxZVBIa0NIeDhmaElXRndkemNIS3RYcjVZRmpHb3lkT2hRZE8zYUZmLzV6Myt3Yjk4Ky9Qbm5uMWl5WkVtTlI1ZWxwS1RnMXExYmNtTzV1YmtxNzFVWjd0bTllemY4L2YyVmRpZzZkdXdZVEV4TTBMZHZYd1FFQkNBeE1SRzdkKzlHOCtiTjhlNjc3NnE4QndDVkhhcVUxVlJSVWFFUTFxcU9Pdk9DZzRQaDdlMk51M2Z2WXZIaXhiTHhvcUlpaFU1VHhjWEZ5TS9QbDN2OW9xZFBuOHAxazZwVXRSTVo4THpMMU9IRGh3RUFSa1pHc0xhMmhrUWlRV2xwS2V6dDdXc01HMVVsRW9tZ3E2c0xDd3NMdGVZRHo0K08rL0hISDNIa3lCSDQrL3NqTkRRVWx5OWZob2VIQno3OTlGTzVVRjV0NWdMUC8xMFlIQndNZ1VBZzErbHAwS0JCT0hqd0lFSkRRK0hsNVNVWG5pOHNMSVNXbGxhMW5iMnEwdFRVaEphV2xzSVJpelV4TnplSG5wNGVuang1b3ZZYUlpS2l4b1poS0NJaUlpSWlJaUlpb3Rjb0pTVUZlWGw1Y0hWMXJiY09GVVJFUkxVbGtVaGtnWXZseTVmTHhsZXZYbzNCZ3dlalo4K2VzckhzN0d6czJMRURIMy84TWV6dDdRRUFCZ1lHQ250ZXVIQUJRcUVRQW9FQTE2OWZ4M2ZmZlljdnZ2Z0MvZnYzVjFxRFZDcEZSVVdGM0poSUpNTDE2OWZoNmVrSkhSMGRKQ1ltSWpFeFVlM242dFdyRjdwMTY0YkRodytqb0tDZ3hybW5UNS9HNmRPbjFkNWJYVmV2WGtWaVlpS21USmtpcTJIZ3dJRUlEUTNGcGsyYjBMNTllNWlabWFtMTE5S2xTNnQ5L3dEZzBxVkxXTGR1bmV5MWhvYUcwczVRZS9ic1FVQkFBQUlEQXlFUUNHVGp3NGNQaDRlSEJ6Ny8vSE4xSHc4QThPelpNeGdiRzh1TmJkdTJEZHUyYlZOcmZkVUFtYnU3TzN4OWZXVUJKM2QzZDF5NWNnV3hzYkVBZ0ljUEg2SjkrL2JJenM0R0FMWGZPd0RJeTh0RGt5Wk4xSjVmU1Z0YkcxT21USUducHllT0h6K093TUJBQkFRRUlDb3FDaHMzYm9TUmtWR2Q1dDY2ZFF0WldWbm8zTG16WEVETHlzb0tUazVPaUlxS1FsaFltTnhucnFPamc4TENRb2pGWXBXQktMRllqUEx5Y3BpWW1OVHFlWTJOamRVS0FoSVJFVFZXREVNUkVSRVJFUkVSRVJHOUpoS0pCRkZSVVRBM04wZkxsaTBidWh3aUlpS1prcElTNk9ucEFRRDY5T2tENEhtUUFuaCtIRmZsR1BEZlk3cmVmdnR0ZE8vZVhXNmZuSndjakIwN3R0cjdyRnUzVGk2c1V4TS9Qeis0dUxqZzhPSERNRE16Zzd1N3Uvb1A5UCthTkdtQ24zLytHVU9HREZFWmd2bmtrMDh3Y09CQXViRy8vdm9MYytiTXFmVjlLNG5GWXZqNitxSkpreVlZTldvVURoNDhLTHYyNVpkZll2cjA2ZmorKysreGR1MWF0ZmFyemZ0WFNWdGJXMkdzb0tBQUJnWUcwTkhSVWJnbUZBcVZycWxKUWtLQ3dyOXRacytlalg3OStzbGVYNzU4dWNadzFLRkRoMlJkdjdLeXNuRDY5R2w4OGNVWEFKNTNYR3JldkRrY0hSMXg3OTQ5ZUhwNlFpUVN3Y0RBUUNHRVZaUHk4bksxT2lwVng4ek1ESjkvL2prKytPQURyRnk1RWtsSlNkaTllemNXTEZoUXA3bS8vZlliZ09jQncyKysrVVp1ZldVWTZiZmZmcE1MUTFsWldTRXhNUkhKeWNrcWo4ZXNQQUt4OHJnOGRXbG9hTWorL2hNUkVmMFRNUXhGUkVSRVJFUkVSRVQwbWp4OCtCREZ4Y1hvMWF0WFE1ZENSRVFrSnpjM0YwWkdScEJJSkxLeHdzSkNBSUNXbHBiY2VPV2ZwVktwM0xoUUtJU3BxU2wrK3VrbkFFQkdSZ2ErLy81N1pHZG40N1BQUHBNRnB5WlBub3oxNjlmTGpxdzdjZUlFenB3NUF3OFBENHdhTlFvYUdob0FnS1pObXdMNGIrY2ZaY2ZQQWM4N0IxbGJXOFBYMTdmYTUxT25HNUNob2FIQzhXa3ZkcXBTVjJabUp2THo4M0g3OW0ya3BxYkMyOXRiRmphclpHRmhnVTgrK1FSYnQyN0ZoUXNYbEI1UCtDSnZiMis0dXJwV2UvMlBQLzVRNjdpN3g0OGZ3OHJLU3ZXRHFLR2twQVFQSGp6QXNHSERrSitmajdLeU1vWFBLaWNuQng5ODhBRUdEUnFFbXpkdm9rZVBIZ3I3WExod0FVNU9UZ0NlZnhibnpwM0RqQmt6QUFDZE9uVkM3OTY5Y2Z2MmJXemV2Qm5GeGNXSWlZbXA5WkhEZW5wNnRUb3lyam90V3JUQU45OThneWxUcGlBc0xFeHBHRXJWM0dmUG51R1BQLzRBOER4Z1dCa3lmTkhkdTNlUm1aa0pTMHRMQUVDWExsMlFtSmlJeTVjdnF3eERYYnQyVGJhbU5vcUxpNkd2cjErck5VUkVSSTBKdzFCRVJFUkVSRVJFUkVTdlFXbHBLUjQ4ZUlDV0xWdkMzTnk4b2NzaElpS1NrNXFhQ3BGSXBEU1FzMlhMRnFVQm02Ky8vbHJ1ZGJkdTNmRHR0OStpV2JObUNBZ0l3SUVEQjZDcnE0dC8vL3ZmYU4rK3ZkeGNRME5EV1VlZlR6NzVCSzFidDhhZVBYc1FGUldGQ1JNbW9IZnYzcS85T05tQ2dnSmtaV1hKamVYazVLaTF0ckN3RUgvOTlSY0FZTXFVS1hqeTVBazZkKzZNbUpnWXRHdlhEc09IRDFlNnpzUERBMmZQbnNXdVhidlFvMGNQcFVlK0pTUWtvTGk0R01CL2p6MnJqanJkZlA3KysyOGtKeWNyZE1HcWlWUXFsVHRPcjZxTEZ5K2lxS2dJcnE2dUNBNE9Sbmg0T0taTW1ZSUZDeFpnNTg2ZFNFNU94c3FWSytIajR3T1JTSVJWcTFaaHg0NGRja0dlaW9vSzVPVGt5QUp5ZW5wNmFONjhPWktUazJWelRFeE0wS3RYTDJ6WnNnVkJRVUg0ODg4L2xZYXFhbUpoWVFHUlNLVFdFWE9xdEdqUkFob2FHbW9GNXBUTnZYanhJc1JpTWZyMjdZdGx5NVlwWGJkNjlXcGN1WElGdi8zMkd5Wk9uQWdBOFBUMHhDKy8vSUpmZi8wVlE0WU1rUjBuK0tMTXpFejg4c3N2ME5IUmdZZUhoOXJQVlY1ZWpyeThQTFJ1M1ZydE5VUkVSSTBOdzFCRVJFUkVSRVJFUkVTdlFVeE1EQ1FTQ1RwMjdOalFwUkFSRWNtcHFLaEFRa0lDM24zM1hRd1lNRUEySGgwZGpWOSsrUVV6WnN4QXMyYk5aT1BaMmRuWXNXTUhQdjc0WTlqYjI4dkd6Y3pNOE1jZmY4REh4d2VwcWFrWVBudzR6cHc1ZzZWTGx5cmNjL2JzMlVwck1UWTJ4cG8xYTlDMGFWT01IeisrVmlHT2w3VnYzejdzMjdldlZtc2VQbnlJSFR0MjRNR0RCNUJJSkRBME5FVDc5dTB4ZGVwVUhEcDBDQlVWRlpnL2YzNjFRU0toVUlqWnMyZGozcng1T0hEZ0FPYk5tNGZjM0Z4RVJrWUNBQllzV0lDQ2dnSjRlbm9DQUxadjM0N3QyN2UvMUhPZU8zY09Zckc0VnAwcUwxeTRnT0RnWUN4WXNBQXRXclNRamVmbjUrUEFnUU93c2JGQng0NGQ0ZXZyaXo1OStzREt5Z3BGUlVXSWpvNUczNzU5b2ErdmowdVhMbUh5NU1td3NyTEMwYU5Ic1dMRkN0aytLU2twRUFnRWNsOW50cmEyZVBUb2tWd2QrdnI2R0Q1OE9IeDlmVkZVVklUNTgrZlg2dG50N095UWtwS0NSNDhlb1UyYk5tcXQyYnAxSzhhUEg2OFFWRHQzN3B6Q3YrMXFNL2ZDaFFzQWdFR0RCbFY3NzZGRGg4ckNVQk1tVElCQUlJQ1ZsUldtVHAwS0h4OGZMRnEwQ0Y5Ly9UWGVmdnR0dVhYeDhmRll1M1l0Q2dvSzhPV1hYOExVMUZTdFp3V0F4TVJFU0tWU3RkOGZJaUtpeG9oaEtDSWlJaUlpSWlJaW9ucFdVRkNBeE1SRTJOdmJ3OGpJcUtITElTSWlraE1SRVlHaW9pSzR1N3ZqM1hmZmxZM2Z1blVMT2pvNkdERmlCTFMwdEdUamxjZDV2ZjMyMjdLajd5cmR2bjBiMXRiV1dMNThPVnEzYm8welo4NWc5KzdkYU5XcWxXek84T0hERmNZS0N3c3hac3dZZlAzMTE4akx5OFBwMDZkbFI2YTlMaU5Iam9TTGk0dlNhOVVGUThyTHk1R1Nrb0pCZ3dhaFQ1OCs2TktsQ3pRMU5SRVFFSUNVbEJUTW5Ea1R0cmEyTmQ2M1k4ZU9tRDU5T2dZTkdvUjkrL2JoMkxGakFJQm16WnFoVzdkdTZOcTFLN3AwNlFJOVBUME1HREFBZW5wNm1EUnBFcVpNbVlMeDQ4ZmovUG56MkxScEU0S0RnNUdVbElUUTBGQkVSa2FpZmZ2MkN0MlBSQ0lSamh3NWdoWXRXcUJuejU1cXZ6ZC8vLzAzSWlNalpVZk1SVWRIeTY2MWJ0MGFvMGFOZ2tna1FuUjBOSllzV1FJakl5T1ltSmdnUGo0ZTd1N3U2TjY5TzY1ZXZZb3BVNmJnL2ZmZng3NTkrNUNSa1NIYkl6OC9INTA2ZFpMckJ0YXRXemNZR2hvcTFESnk1RWljUEhrU3BxYW1jbDlENnVqYXRTc3VYYnFFOFBCd3RjTStBUUVCT0h2MkxOcTJiUXRyYTJzSWhVSWtKeWNqTmpZV0ppWW04UEx5cXZYY3VMZzRKQ2NudzhURVJPSHYwSXYxV2xoWUlDTWpBK0hoNGJMajdzYU9IWXZDd2tJY08zWU1jK2ZPaFlPREErenM3Q0NWU3ZIbzBTTThmUGdRUXFFUTA2ZFByN1lyV1hYQ3c4TUIxUDVvUFNJaW9zYUVZU2dpSWlJaUlpSWlJcUo2RmhNVEF3ME5EWFRvMEtHaFN5RWlJbElRRUJBQUF3TURkT3ZXVFRhV2xwYUdpeGN2d3QzZFhTNElwVXEzYnQzazlnRUFMUzB0YUd0cks0eEpwVktVbDVmRHdNQUFtWm1aQUFCdGJXM1kyZGxoM3J4NUwvRkV0VGR4NGtTNHVMakEwZEZSNWR5cVI1MjFiZHNXUC8vOHMwTG95TlBURTJabVpuQnpjMVByL21QSGpnVUFkT2pRQWRPbVRZT0xpNHZDTVdYVHAwOUhSVVVGMXE1ZEM2RlFpRDU5K2lqc1kyZG5CenM3Tzh5Y09STVRKa3lBcTZ1cjdOcURCdyt3Y3VWS2xKV1ZZZDY4ZVVxUGlSTUlCRXFQZmN2T3pnWUFXRnBhNHRDaFF6aDQ4Q0NNakl5d2MrZE9MRnUyREE0T0RoQ0pSQmd4WW9Tc3U5T2tTWlBRc21WTEFNQ1lNV05RVUZBQUFCZ3laQWdLQ3d1aHFhbUpzckl5QUVEbnpwM1J1WE5udVhzT0d6Wk1vWTc4L0h5c1hyMGFlbnA2S0M4dng2SkZpN0JpeFFxMWp5QjJjM1BEZVM0RGVnQUFJQUJKUkVGVXRtM2JjT25TSlh6NDRZZHFyWmsxYXhadTNMaUI1T1JreE1YRlFWTlRFODJiTjhlWU1XUHdyMy85UzY0TGxMcHpLN3RDOWUvZkh4b2FHdFhlV3lBUTRMMzMzb09mbng4dVhMZ2dGMUNhTm0wYTNOemM4T3V2dnlJaUlnSVhMMTZVZGRjYVBudzRSb3dZQVJzYkc3V2VzYXJMbHk5RFgxKy9WcDNEaUlpSUdodUdvWWlJaUlpSWlJaUlpT3JSczJmUDhQanhZN1JyMXc0Nk9qb05YUTRSRVpHY2UvZnVJU3dzREdQSGpwWDlkNnFrcEFScjE2NkZ0clkySms2Y1dHLzNmdlRva2R4eGVkVjFBbkozZDFlNWwwZ2txbkdlZ1lFQlRwOCtYZTMxU1pNbUtSMlhTcVg0KysrL29hZW5CMDFOVGVUbTV1TE9uVHZRMDlNRGdCcURMT29Hb2FycTFhdVgwaEJLU1VrSi92enpUL3o4ODg5SVRFekU3Tm16WVcxdERRQ3lvRmxjWEJ4YXQyNk5yS3dzUEg3OFdIYUVZWHA2T280ZlA0NXo1ODVCUzBzTFM1Y3VSYWRPblpUZXYwbVRKcmgxNnhhdVg3OHVlOGJzN0d5RWhvYkMwdElTZ1lHQk9IandJTnpkM1RGMTZsUXNXclFJYytiTVFZOGVQZENoUXdlMGFkTUdseTVkZ29hR0JwbzJiUXFKUklJYk4yNUFMQmFqckt3TXdjSEJFSXZGTURjM3g5MjdkOUd1WFR1bGRVZ2tFb2pGWWxrSVMxdGJHK0hoNGRpd1lRTnljbkt3YXRVcTZPdnJZOW15WlpnK2ZUcW1UcDJLWWNPR0tRMTRWV1ZnWUlEaHc0Zmo1TW1UdUgvL1BweWRuVlYrSmlOR2pNQ0lFU05VenF2TlhHOXZiM2g3ZTZ1MTUrVEprekY1OG1TbDF4d2RIYkZ3NFVLMTlsRkhlSGc0a3BLU01HYk1HT2pyNjcreWZZbUlpRjQzaHFHSWlJaUlpSWlJaUlqcVVVeE1ERFExTmRYcU5FRkVSUFM2WGJ4NEVhYW1waGczYnB4c2JPdldyVWhJU01DS0ZTdGdZV0h4VXZ2djJyVUxWbFpXU3E4NU9EakExOWNYRlJVVjBOSFJrWFVVZXRHVUtWTmVxZ1lBQ3AycDFGVlJVWUdQUC80WXBhV2xjdU9lbnA0dlhaTTZ4R0l4VnExYWhUdDM3a0FzRnFOSGp4N3c5dmFXQ3hHOTg4NDdzTFMwbEF1V0RSNDhHTTJhTlVONmVqcW1UWnVHOHZKeWRPellFWFBtektueDJMNnBVNmRpKy9idFdMNTh1ZHk0dnI0K1B2dnNNNVNYbDZOTGx5Nnl6bEk3ZHV6QTZkT25jZlhxVmZqNStjbU8wVlBIQng5OFVHMFlLaTh2RDU5KytpbUE1NEdmOVBSMExGcTBDRG82T2xpeFlvWHNpTCtOR3pkaXhZb1ZPSGJzR056ZDNWV0dvUUJnd29RSkNBME54ZDY5ZS9Iamp6OUNJQkNvWGZQL3NvcUtDdXpkdXhkbVptYjQ2S09QR3JvY0lpS2lsOEl3RkJFUkVSRVJFUkVSVVQzSnk4dURTQ1NDazVOVG5YOElTMFJFVko5bXpweUpnUU1IeW5Wa21qUnBFbnIxNm9WMzMzMVg2UnBEUTBONGVIakEwdEpTNWY2VjNZbXFtamh4SW95TmpTRVVDbVhkaldveWZ2eDRsWE5xWStEQWdXcUhsRFUwTlBENTU1OGpOemNYVXFrVUdob2FzTGUzUjQ4ZVBWNXBUZFhSMU5TRWg0Y0hldmJzQ1ZkWFY3a2oyU3FabVpuaDBLRkR5TTdPUmtWRkJmVDA5R0JzYkF3QXNMS3l3b0lGQzJCaFlZR09IVHVxdk4rUUlVTXdhTkFnNU9ibXlvN0wwOVRVUkpNbVRTQVVDaUVXaTlHN2QyOVo2RWhQVHc4ZmZmU1JMRHdqbFVwUlZsYUc4dkp5bEplWFF5S1JBQUNFUWlHQTU4ZStWZjVQWDE4ZmYvLzlOd1lPSENoWHcralJvOUc2ZFd2NCt2b0NBSm8zYnc1TlRVMU1tellOM2J0M1I1czJiV1J6SFJ3Y3NHdlhMcVNtcHNvNldhbGlhR2lJeFlzWFkrblNwVGh4NGdUR2pCbWoxcnIvZGNlUEgwZENRZ0srL2ZaYnBSM2FpSWlJL2trRVVxbFUydEJGRUJFUk5iUzllL2ZpMmJObm1EOS9ma09YUWtRTjdQdnZ2MGVyVnEwd2R1elloaTZGaUlpSS9nZGN1M1lOZi8zMUY0WU5Hd1l0TGEyR0xvZUlpSWlJL3QvbHk1Y1JIeCtQQ1JNbXZQRkh3aFVXRnNMUHp3K09qbzdvMzc5L1E1ZERSRVFFQUJDOFJQdEdkb1lpSWlJaUlpSWlJaUtxQnprNU9VaExTNE96c3pPRFVFUkVSRVNOVEw5Ky9kQ3ZYNytHTHFOUk1EQXdnSmVYVjBPWFFVUkU5TW9JRzdvQUlpSWlJaUlpSWlLaS8wVlJVVkhRMGRGUmVqd1FFUkVSRVJFUkVSSFZENGFoaUlpSWlJaUlpSWlJWHJHc3JDeGtaR1NnZmZ2MjBOUmtjM1lpSWlJaUlpSWlvdGVGWVNnaUlpSWlJaUlpSXFKWExEbzZHbnA2ZXJDenMydm9Vb2lJaUlpSWlJaUkzaWdNUXhFUkVSRVJFUkVSRWIxQzJkblp5TXJLUXZ2MjdhR2hvZEhRNVJBUkVSRVJFUkVSdlZFWWhpSWlJaUlpSWlJaUlucUZZbU5qb2F1ckMxdGIyNFl1aFlpSWlJaUlpSWpvamNNd0ZMMjBzckl5SER4NEVQSHg4ZFhPOGZQencvWHIxOVhlTXo4L0g2V2xwV3JOemN2TGcwZ2tVbnZ2NnR5OGVSUDc5KzlIUlVXRld2UER3c0t3YWRPbWFxOGZQbndZUGo0K0wxMFhBS1NscFNFZ0lPQ1Y3RVZFUkVSRVJFUkU5U2MvUHg5cGFXbHdjSEJnVnlnaUlpSWlJaUlpb2dhZzJkQUYwT3QxN05neDdOdTM3NlgzQ1E0T2x2MjVyS3dNaHc0ZGdwbVpHUndkSGF1OTc1QWhRK0RpNHFMVy9xTkhqOGJISDMrTXFWT25xcHg3NU1nUm5EcDFTcTZtdXJoOSt6Wk9uVHFGaVJNblFpaFVuUk9NalkzRitmUG5NVy9lUEtYWHo1NDlDd2NIaHhyM0NBb0tVaGh6ZEhSVStNM1J0TFEwSER4NEVMbTV1Wmc4ZWJMSzJoclN2SG56b0srdmp6VnIxc2pHM04zZG9hdXJpOERBd0VaVDA1dEEyZnRlbis5RlEzL09SRVJFUkVSRWpVRnNiQ3kwdExSZ2IyL2YwS1VRRVJFUkVSRVJFYjJSR0laNlEzbDdlOHU5cnFpb3dMTm56MkJxYWxyanV0dTNiK1BhdFd1MXZwOVVLb1ZBSUtqMXVxcFNVMVB4NDQ4LzR1T1BQMGJuenAzVldqTnQyclFhdTBaVkRWQkpwVklBZUNXL3RabVdsb2FzckN5TUh6Kyt4bmtiTm14UUdKc3hZd1ptenB5Sjh2SnloV3QrZm43dzgvTlRHSzlORUt5OHZCeUxGeTlHYm00dXRtM2JCZ01EZzJybnVydTdxNzF2WlEyWm1aazE3bG5mbEFWeWFxcXBxS2dJK3ZyNjFlNm42dnJyVkZwYWlxQ2dJRnk5ZWhXSmlZbjQrKysvb2EydERYTnpjemc0T01ERHcwUGwzNDJYZVMvcVcxRlJFV2JQbmcwakl5TnMyTEFCMnRyYURWWUxFUkVSRVJGUlhSUVdGa0lrRXFGdDI3YlEwdEpxNkhLSWlJaUlpSWlJaU41SURFTzlvVHc4UE9SZUh6MTZGQ2RQbnNUMjdkdlJva1dMYXRjVkZCU29GWVlTaThVb0tTbVJ2WlpJSkJDTHhTZ29LSkNicDYydHJYYmdRVmRYRjJLeEdBc1hMc1I3NzcySG1UTm5xZ3h1akIwN0ZzK2VQVk5yLzRxS0NnZ0VncGNPYlFIQTVjdVhvYUdoQVRjM041VnpaOHlZZ1E4Ly9CRFhyMS9IOHVYTFlXdHJpejE3OXFDOHZCeTdkKy9HdUhIallHNXVMcmZtd1lNSFNFNU94dENoUTJ0ZDc2NWR1eEFURTZNeUNBVUFucDZlY3EvUG5Uc0hzVmlzTUY3Vm5qMTcxT3FzOVRwVlY5UENoUXVSa0pDQVU2ZE9LVjJuNnZyckZCY1hoelZyMWlBOVBSMG1KaVp3ZG5hR3Fha3BDZ3NMa1pLU2d0OS8veDJhbXBvcXcxQjFmUzllQjMxOWZTeGJ0Z3l6WnMzQzl1M2JNWGZ1M0FhcmhZaUlpSWlJcUM3aTR1SWdGQXFyN1p4TlJFUkVSRVJFUkVUMWoyRW9RbFJVRkE0ZVBJam16WnRESXBFbzdhUmtZbUlDWTJOanRmY01EUTFWNkhwMDVzd1puRGx6Um01czRzU0ptRFJwRWdEZzhPSERPSERnZ096YWtTTkhjT1RJRVFEUHV3NDFiZG9VR3pkdXhJRURCM0RzMkRFa0p5ZGoyN1p0TmRieDNudnYxWGc5UER3Y01URXhBSjUvdzdLeWpoY05IVG9VMmRuWnVIZnZubXlzY3Y2SkV5Zms1bjc0NFljSUNRbUJSQ0xCNk5HamxkN1h5Y2tKbXpkdmxodTdmZnMyakl5TTBLVkxGMmhvYUtDa3BBUlBuanpCMGFOSHNYNzllbG5vcWFLaUF1dldyVU5tWmliR2pCbURKazJhMVBpTVZVVkhSeU1nSUFDalJvMUNtelp0Vk03LzRvc3Y1RjRIQlFWQkxCWXJqRmZWV0xvb1ZWVmRUZmZ1M1lPdXJtNjE2MVJkZjEzaTQrT3hZTUVDaU1WaXpKdzVFNTZlbmdvZHpOTFQwNUdRa0tCeXI3cStGNitMblowZFJvd1lBWDkvZnd3WU1BQ2RPblZxNkpLSWlJaUlpSWpVVWxKU2d1VGtaTmpaMlVGSFI2ZWh5eUVpSWlJaUlpSWllbU14RFBXR1MwMU54YXBWcXlBV2l5RVNpVEJ0MmpTbDg2Wk9uWXFQUC81WWJpd2lJZ0pwYVdrb0xTMEY4RHhVVlJuUTZOcTFLMWF1WENtYnUyclZLcmk0dU1pRms2cGVCNEJldlhyQndzSUN3UFBqNDF4Y1hOQzdkMis1T1VLaEVOT21UWU9EZ3dQTXpNeGV1b3ZUelpzMzRlL3ZMemRXTlpCVnRiYkl5RWpzMmJOSDRkcUxZOWJXMW5qOCtESDY5dTJMSGoxNnlNWnYzTGlCSzFldXdOdmJHNWFXbGdyNzNMcDFDMjV1YnNqSXlJQkVJZ0VBakJvMUNydDM3OGFkTzNmUXJGa3pBTStEWmdrSkNaZytmVG9LQ2dwUVVGQ0FKazJhd05EUVVPWHo3dCsvSDFwYVd2am9vNDlVenFYNko1RklWQjdMV0ZaV2hqVnIxcUMwdEJRclY2NkVxNnVyMG5sV1ZsYXdzcktxanpKZnUzSGp4aUVnSUFDK3ZyN1lzbVZMUTVkRFJQVGFpTVZpcEtTa0lDc3JDOFhGeGJKL0R4QzlUaG9hR3REVDA0T0ZoUVZzYkd5Z3Fjbi95MGhFcEs2SER4OUNLcFd5S3hRUkVSRVJFUkVSVVFQamQ3YmZZSThmUDhhaVJZdFFVRkFBQndjSGJOeTRVYTVyVEVaR0JoWXZYZ3dBR0RKa2lNTDY4K2ZQSXlRa1JQWTZKQ1JFOWpvNE9GZ1crSkZLcFpCS3BiQ3hzY0c3Nzc1YmJUMTJkbmF3czdNRDhEd01aV2RuaDhHREI4dXV4OFRFb0YyN2RoQUtoUW9ocWJyeTh2S0NsNWNYQUdEanhvMjRldlVxZnYzMVY3bG4zTFJwRTdTMHREQnExQ2lNR2pWS2RzM0h4d2ZIang5SGNIQ3czSjV6NXN3QkFGaFlXTWpWLy9EaFEram82Q2djVVFnQUlwRUlhV2xwK1BMTEw3Rm8wU0prWkdUSVhmL3FxNjhVMXZqNCtNREh4d2NBOFBubm44dlZwa3hLU2dvaUlpTFF2MzkvbUpxYTFqajNaYmk3dTBOWFZ4ZUJnWUZxelkrTmpjV1JJMGNRRlJXRmtwSVNXRmxab1cvZnZoZzNidHdyKzAzYUYydHlkM2VYWFNzcEtaRzlydndzVlYydlMrMlZOWnc0Y1FKYnQyN0YxYXRYVVZ4Y3JMRG5pNEtDZ3ZEMDZWTU1IRGl3MmlCVWJkVDJ2YWdVSHgrUG4zLytHWkdSa2NqUHo0ZWhvU0U2ZGVxRTVjdVhLOXhESXBIZzZOR2pPSC8rUEhKeWNtQnBhWWtQUC94UTZkZStNaVltSnVqZHV6ZENRa0tRa0pDZ1ZoY3o0UG5mSTJXZDdaUVJDQVF3TVRGQjY5YXRvYWVucDlZYUlxTDZsSk9UZzVpWUdKaWJtNk45Ky9Zd05EUlVHWmdscWc4U2lRUUZCUVZJUzB2RDlldlgwYUZEQjVpWm1UVjBXVVJFalY1NWVUa1NFeFB4MWx0dnFUeVNub2lJaUlpSWlJaUk2aGZEVUcrb25Kd2NlSHQ3bzBXTEZ0aXlaUXUyYnQwS2IyOXZMRnUyRERZMk5yaHk1UXEyYk5rQ2EydHJyRnk1VW1sNFpzbVNKVml5WkFrS0Nnb3djdVJJZUh0N0t3MDdsSldWQWNCTEhjRWxFb2t3Yjk0OHRHdlhEbDk5OVpXc1MxSk5FaElTY1AvK2ZaWHpLa05FWXJFWVdscGFjdGZLeThzQlFPM2ZpQThLQ3NLREJ3K2dxYW1wRUdoS1QwOUhpeFl0bEs2N2Z2MDZ6TXpNMEtsVEovajUrYWwxcjlxNmV2VXFBTHlTUU0ycmN2NzhlV3pldkJsYVdscm8yYk1uREF3TUVCMGREVDgvUDRTSGgyUGp4bzMxMG8zQTA5TVRBQkFRRUFCTlRVME1HemFzVnRkZnB2WWZmL3dSOSsvZlI3OSsvUlMrUnBTcC9OeVUxZkFxcVBPc0Z5NWN3QTgvL0FDcFZJcE9uVHFoWmN1V3lNckt3aDkvL0tGMHowMmJOdUhldlh2bzJyVXJNak16Y2VmT0hXelpzZ1VHQmdibzM3Ky9Xblc1dXJvaUpDUUUxNjVkcTFVWTZzOC8vMVJyYmlXaFVJaWVQWHZDeGNXbFZ1dUlpRjZsbkp3Y1JFZEg0KzIzMzY3VjhiZEU5VUZEUXdNbUppWXdNVEZCYm00dW9xS2k0T1RreEVBVUVaRUtpWW1KS0M4dlI3dDI3UnE2RkNJaUlpSWlJaUtpTng3RFVHOG9Nek16TEZ1MkRCMDdkb1MydGpaV3Jsd0pIeDhmZlBiWlo3Q3hzVUZ5Y2pJKy92aGpUSmd3NGFXN0VoUVhGd09BWE5jcGRZbkZZc1RGeGNISnlRbGZmdmtsdG0zYmhzOCsrd3lMRmkxQ3IxNjlhbHg3Ly81OTdOeTVVK1U5S3NOUWhZV0ZDb0V0c1ZnTUFBb2hxZXI0K2ZtaFRaczJjSEJ3UUhoNHVOeTFodzhmd3RuWnVkcTFoWVdGU0V0TFE2dFdyV284c3ZCRnFqb0xWWXFLaWdJQU9EazVxVFcvdmlVa0pHRExsaTFvM3J3NXZ2dnVPN2xPWWhzM2JrUlFVQkFDQWdKVWRyeXFpeSsrK0FMQWZ3TkFsYS9WdlY3WDJrdExTNUdTa2dJZkh4KzF3NEdKaVlrQWdMWnQyOWIrUWRXZzZsbVRrcEt3WmNzVzZPcnFZczJhTmVqWXNhUHNtckl3VjBsSkNkTFMwdURyNnl2cmp2WFRUei9Cejg4UGdZR0Jhb2VoS3I5T0s3OXUxZUhxNnFwMjJLK3NyQXhaV1ZsSVRrN0dqUnMza0pTVUJLbFVxdmE5aUloZUZiRllqSmlZR0FhaHFGRnEwcVFKM243N2JVUkhSOFBGeFlWSDVoRVJWVU1pa1NBK1BoNHRXclNBc2JGeFE1ZERSRVJFUkVSRVJQVEc0M2V6MzJCZHUzWkZXVmtaN3QyN2h4czNiaUFzTEF4YVdscXkwRkp3Y0RBeU16UGg2T2lJMXExYm8yWExsblc2VDE1ZUhnQ28vUTNCWjgrZUFRQXVYcnlJVTZkT3djVEVCSWNPSGNLUUlVUGc2T2lJNWN1WDQ1dHZ2c0g2OWV2UnBVdVhhdmVwZXF5ZGo0OFBUcDQ4aWNPSEQxZjdXKzE1ZVhrd01qS1NHNnZzREtWdUdHcjI3Tm13dExURS9mdjNaVWVFbVptWklTTWpBOW5aMldqZnZyM1NkYU5IajBab2FDaTJiZHVHOWV2WHk4WnI2aEtWbHBhR1JZc1dxVlVYOEx4cmpxNnVMaXdzTE5SZVU1OSsvdmxuU0NRU3pKczNUeFltQXA0Zlh6WnAwaVFFQlFYaHlwVXI5UktHZWxsMXJWMHFsV0xxMUttMTZwTDI3Tmt6YUdscEtSeTdsNUdSZ1FrVEppak1WemNjcHk1L2YzK0l4V0o0ZVhuSkJhRUFWTnVoN2ZQUFA1ZXI5LzMzMzRlZm54K1NrcExVdnErNXVUbjA5UFR3NU1tVHVoV3VncmEyTmxxMmJJbVdMVnZDMGRGUjlweEVSSzliU2tvS3pNM05HWVNpUnF0Smt5WXdOemRIU2tvSzdPM3RHN29jSXFKR0tUazVHYVdscGV3S1JVUkVSRVJFUkVUVVNEQU05WWE2ZnYwNmpoMDdodmo0ZUFpRlFyenp6anVZTW1VSzNuMzNYZWpwNlNFdkx3OS8vUEVIYnQ2OGlmMzc5Nk93c0JET3pzN28zcjI3eXIzZDNkMlZqcTlmdjE0dTZBTUFodzRkd3FGRGgzRGh3Z1g4K2VlZitQWFhYK1dPdHZQMDlKVHJBR1ZuWjRkdDI3Ymh4SWtUZU9lZGQ5UjZWcWxVaXN1WEw2TjM3OTQxSHUrUm1wcXFzR2RsT0VKYld4c0FjUGp3WVJ3NGNFQnVUdFhuM2I1OU8yeHRiU0VRQ0FBQWYvenhCenc4UEJBV0ZnWUExZFlzRUFnd2VmSmtMRisrSEk4ZlA1YXRyeW1FcFc1QXExSmVYbDZqK2tGclJFUUVCQUlCZnYvOWQveisrKzlLNTlSWEVPWmwxYlYyZ1VCUVkzY3daZlQxOVZGWVdBaUpSQ0xYcFUxZlgxOTJ4QjBBbkR0M3JsN0NQQkVSRVFDZ2RrY25UVTFOT0RnNHlJMlptWmxCUzBzTFJVVkZ0YnEzc2JFeGNuTnphN1dtTGl3dExURm8wQ0FFQmdiVys3MklpRjZVbFpWVmJWaWFxTEZvMGFJRlltTmpHWVlpSWxLaW9xSUNjWEZ4c0xDd2dMbTVlVU9YUTBSRVJFUkVSRVJFWUJqcWplWG82SWdPSFRwZy9QanhjSFoyeG9FREIzRHUzRGxFUkVTZ1ZhdFdlT3V0dCtEczdJejMzbnNQQW9FQXljbkowTlBUdzVVclYxVHV2V1RKRXJuWFo4K2VSV1JrSkF3TURCU080S29rRkFweDU4NGRQSG55QkdQSGpzWFJvMGN4YU5BZ1RKMDZWV0Z1a3laTk1HUEdESVh4Njlldkl6MDlIZW5wNmVqZXZUdTZkdTBLQUlpTWpFUkdSZ2ErK3VvcmxKZVg0OENCQTJqVHBvMWN1Q010TFEwRkJRV3d0YldWMjdPMHRCVEFmOE5RbGJ5OXZlVmVwNlNrNFBUcDA3TFhOalkyYU42OE9VSkRRK0hoNFlHTEZ5K2lWYXRXQ3Z0WDFhMWJOK2pvNkNBeU1sSVdtQms3ZG15MTgydXJ2THk4VVIxdGtwK2ZENmxVaW9DQWdHcm5WTDcvNnFvODVrd29GTDVVYmFyVXRYWnRiVzJGcnlWVm1qVnJocVNrSktTa3BNRE96azQyYm1Sa0pQZjNLU2dvcUY3Q1VEazVPZERTMG9LSmlZbGE4elUxTldWaHZxbzBORFJrbmRiVXBhR2g4ZHE2TlRrNk9rSW9GS0tpb3VLMTNJK0lxRkp4Y1RFTURRMGJ1Z3lpR2hrYUd0WTYxRXhFOUtZUWlVUW9LaXFTZlErQ2lJaUlpSWlJaUlnYVh1TkpSdEJyWldabUpoY29hdHUyTFlEbjNaSHUzNytQcDArZlFpcVZZdTdjdVJnMmJGaXRmZ3U4WThlT01ERXhnWTZPRGtwTFM3RnIxeTYwYk5rU1Q1NDhnYW1wYWJYZklKdzRjU0xtekprRGdVQ0FvMGVQeXNhbFVpbXlzcktRbnA2T3AwK2Y0dW5UcDNKL3J1d2NzM3o1Y2dDQW5wNGVXclJvSWJ2UDJiTm4wYTVkT3pnNU9RRUFidCsramJDd01QVHQyMWNXbXJsNzk2NnM5cXFLaTR1aG9hRWgxNUVIQUR3OFBPUmUzN3AxU3k0TUJRQkRoZ3pCL3YzN2NlREFBU1FrSk9EVFR6K3Q4WDNUMU5TRW1abVpYQ2VjbW80OEU0bEVtRFp0V28xN1ZxV25wNGVTa2hLMTU5ZTN5bzVIRnk1Y1VCcWVxWXZLSDlMVjl3K1Y2MXA3WFo2elM1Y3VTRXBLd3UrLy95NFhobnBkdExXMVVWUlVoTkxTVW9Xait1cGJjWEd4N05qTzEwRkRRNE5oS0NKNjdWN3MvRWZVR0dsb2FFQWlrVFIwR1VSRWpZNVVLa1ZzYkN4TVRVMWhaV1hWME9VUUVSRVJFUkVSRWRIL1l4anFEWGZ2M2ozOC9mZmZlT3V0dCtEaTRnSmRYVjBBUUVsSkNSNDllZ1JyYTJ1VmUxUUdiSUtDZ3ZETEw3OUFKQkpoOSs3ZHNMT3pnNysvUC9MeThyQnMyVExzM3IwYmUvZnVSZWZPblpYKzBLKzZJK3hPbkRpQnZYdjN5bDVyYW1yQ3dzSUNWbFpXY0hGeFFYSnlNbUpqWTdGMTYxWTBiOTVjcm9OTlRrNE9ybHk1Z3FWTGw4ckdSbzhlamUrKyt3NGhJU0d5SSs1Q1EwTmhaR1NrRUlZcUtpcXFjd0RFdzhNRHg0OGZ4K0hEaDJGa1pLUVFvSHBSU1VrSmNuTnpaWjhCVVAyUmczVmhZV0VCa1VnRXNWamNLRHBFdFduVEJ1SGg0WWlLaWxKNDMrc3FLU2tKQU5DNmRXdTExMVIyazZyTjlmcW92VHFlbnA0NGRlb1VUcDA2QlhkM2Q3UnExYXJlN3FYc1dSMGRIWEh2M2ozY3VIRURmZnIwcWJkN3Y2aTh2Qng1ZVhtMStpeGYxcXNLNVJFUkVSRVIwWnZoNmRPbmVQYnNHVnhjWEJxNkZDSWlJaUlpSWlJaXFxTGhFeEhVb0U2Y09JRmJ0MjdKUWhCbVptWm8yYklsYkd4c1lHdHJpNUtTRXRqWTJLQkpreVlLYS8zOS9YSDE2bFhFeGNVQmVCNUVjWFoyaG9lSEI1bzFhNFlIRHg3QXo4OFBMaTR1Nk5TcEUyYk1tSUdGQ3hmQ3g4Y0hYbDVlYXRmWW8wY1AyVzlaV2xsWndjTENRaTYwc0dQSERzVEd4cUpkdTNZS2EvZnQyNGVXTFZ2Q3pjMU5OdGEzYjEvczJMRUR4NDhmeDZCQmd4QWZINC9JeUVoNGVub3FoSVJLU2tya3drbTFZV3hzalBidDIrUE9uVHZvM3IxN3RSMXVmdi85ZDhURXhDQTFOUldscGFYbzBxVUw5UFQwNE9ycUt2YytUWjQ4R1pNblQ4YUFBUU1BQUhsNWVUaCsvTGphOWRqWjJTRWxKUVdQSGoxQ216WnQ2dlJNcjlLd1ljTVFIaDZPSDMvOEVldldyWU9GaFlYc21sUXF4YzJiTjJGdmI0K21UWnVxdFo5VUtzWEpreWNCQVAzNjlWTnJqWjZlSG9xTGk1R2ZuNi8wR0xqcXJyL3EybXZTdkhselRKa3lCZnYyN2NPQ0JRdXdaTWtTZE83Y1dXNU9VVkdSeWxDWEt0VTlxNGVIQis3ZHU0ZGR1M2JCenM1T0xvejE2TkdqR285K2ZCbUppWW1RU3FXdjlXdVZZU2dpSWlJaUlxcU4yTmhZR0JvYTF1c3ZyUkFSRVJFUkVSRVJVZTB4RFBXR1c3dDJMY1JpTVo0K2ZRcVJTSVRIang4ak9Ua1pVVkZST0gvK1BDUVNDZHpjM1BETk45OG9yRTFPVGtadWJpN2VmLzk5OU96WkU1MDZkWUtXbGhhQTU4R281Y3VYdzlqWUdIUG56Z1VBZE83Y0dhTkdqWUsvdnovMDlmVXhjZUpFdFdxMHRiV3RVK0FpTkRRVVFVRkJzTE96dzRvVks1Q1hsNGZjM0Z6azVlV2h0TFFVQlFVRitQUFBQK0h2N3c4TkRRMTgrT0dIQ25zVUZSWFYrWml1QXdjTzRNNmRPOURYMTBkb2FDaWNuSnpnNmVtcE1LOUZpeFpJU1VtQm1aa1pKazZjQ0MwdExSUVhGMlA2OU9rS3g1RklwVkxabUpHUkVhWlBudzZSU0FSalkyT2xZWjZxdW5idGlrdVhMaUU4UEx4UmhLSDY5ZXVIbXpkdklqZzRHRk9tVE1FNzc3d0RDd3NMRkJZV0lpWW1CaGtaR2RpN2Q2L0tRTkdzV2JOZ2IyK1B4TVJFeE1mSG8xT25UaGc0Y0tCYU5YVG8wQUYzN3R6QmtpVkxZR2xwaVZXclZxbDEvVlhWcnE1eDQ4WkJJcEhncDU5K3dzS0ZDMkZqWXdNSEJ3Zm82dW9pS3lzTGtaR1JLQzB0aGJhMmRwM3ZVZDJ6OXUzYkYzZnYzc1c1YytmdzZhZWZvbHUzYmpBM044ZVRKMDhRRVJHQm9LQ2dWL0tNTHdvUER3ZncvSmhBSWlJaUlpS2l4aVlyS3d2WjJkbm8xcTBiZjdHQ2lJaUlpSWlJaUtpUllSaUtvS21wQ1d0cmExaGJXOFBWMVZVMlhsWldoc1RFUkJnWkdTbGROMmZPSEtWSHlOMjRjUVByMXEyRFFDREF0OTkrSzNmOG5aZVhGekl6TTNIdzRFRWtKQ1JnenB3NU1EYzNmL1VQQmNEQndRRW1KaWF5SS9uYXRHa0RjM056MmYwQ0FnSnc5T2hSeE1iR1lzeVlNYkN5c3BKYkw1VktJUktKbE5aWDAvRjFGUlVWMkwxN04zNzU1UmQwN2RvVml4WXR3b0lGQzdCMTYxWmtabVppNnRTcGNzY0VPamc0eUIzalY5UGVCdzhleE1HREJ4WEdKMDZjaUVtVEpsVzdEZ0RjM055d2JkczJYTHAwU1dud3F5RXNYTGdRblR0M3hybHo1MlNCSG1Oall6ZzRPR0Q2OU9td3NiRlJ1VWQrZmo2Q2dvSmdabWFHRHovOEVKTW1UVkw3RzlHelo4L0d1blhya0p5Y2pMS3lzbHBkZnhXMTE4YjQ4ZVBoNXVhR1gzLzlGZUhoNGJoNjlTb2tFb21zQTFuWHJsMWY2bGpGbXA1MTd0eTU2Tml4STg2Y09ZTjc5KzVCTEJhamVmUG1HRDkrL01zK1ZyVXVYNzRNZlgxOTlPclZxOTd1UVVSRVJFUkVWRmZ4OGZIUTA5Tjc1Zi9majRpSWlJaUlpSWlJWGg3RFVHK29sd2xOVkhveENGVlVWSVI5Ky9ZaE1EQVFabVptV0xkdUhlenM3T1RtQ0lWQ0xGdTJETnUzYjBkZ1lDRHUzcjJMYWRPbVllVElrY2pLeWtKdWJpNXljbktVN2w5YjF0Ylc4UGYzci9hNnRyWTIvdk9mLzhEVzFsWVdKQW9JQ01DREJ3K2dyNitQNU9Sa1pHUmt5STZscTJyaHdvWFY3cmwwNlZMY3VYTUhQWHIwd0lvVks2Q2pvNE9OR3pkaThlTEZPSDc4T083ZXZZdFpzMmJCeWNsSjZSN0J3Y0ZLeDkzZDNlSHQ3UTBQRHc5Vmo2NlVnWUVCaGc4ZmpwTW5UK0wrL2Z0d2RuYXU5UjZCZ1lFcTV5aXJ2N3BuRWdnRUdEeDRNQVlQSGx6cldpcjUrZm5WcVNZQWFOV3FGWGJzMkZIdHVwcXUxN2IyNm1xb0RSc2JHOHlaTTBmdCtiWDVMRlM5RjRNR0RjS2dRWU5xZmI5SzZuenRWQW9QRDBkU1VoTEdqQmxUNTg1c1JFUkVSRVJFOWFXd3NCQlBuejZGazVNVGhFSmhRNWREUkVSRVJFUkVSRVF2WUJqcURlWHQ3VjJuZGJkdjM4YTFhOWVVWHZ2Nzc3OFJHaHFLZDk1NUIwdVdMRUdUSmsyVXp0UFEwTUNjT1hQUXBVc1g3Tnk1RTIrLy9UWUE0T0hEaDdMaitJUkNJYnAyN1Zxbkd0VlJYRnlNUFh2MndOVFVGS3RXclpJTFhvV0VoRUFxbFVJZ0VLQkhqeDRZTjI2YzdKcWxwU1djbkp5VUJtQ3lzN1BoNWVXRi9QeDhqQnc1RWw1ZVhySU9VR1ptWnRpeVpRdSsrKzQ3WEx0MkRiNit2dmorKysvcjdmbXFNMkhDQklTR2htTHYzcjM0OGNjZjJjcWZHcDJLaWdyczNic1habVptK09pamp4cTZIQ0lpSWlJaUlnVkpTVWtRQ0FSbzNicDFRNWRDUkVSRVJFU2xXWDkvQUFBZ0FFbEVRVlJFUkVSS01BejFodW5ac3lmTXpNenEzSW5IeWNsSjdpaTlxcG8xYTRhdFc3ZWlaY3VXYW9WczNOemM0T3JxS3ZzdHlvNGRPMkxwMHFVUUNBU3d0N2VIdGJWMW5XcFVoNTZlSHRhc1dRTnRiVzIwYU5GQ051N3A2UWxQVDArSXhXSUloVUtGMy9CMGQzZXZ0cXVXdWJrNXhvMGJoNVl0V3lvOTJrdGZYeDhyVjY1RVVGQ1FyQ3ZUSjU5OGdvNGRPNnBWODlDaFEvSFdXMitwKzRoS0dSb2FZdkhpeFZpNmRDbE9uRGlCTVdQR3ZOUitSSy9hOGVQSGtaQ1FnRysvL1JhR2hvWU5YUTRSRVJFUkVaRWNpVVNDcEtRa3RHclZDcnE2dWcxZERoRVJFUkVSRVJFUktTR1FTcVhTaGk2Q2lGNnZ5NWN2SXo0K0hoTW1UT0F4Wk5Sb0ZCWVd3cy9QRDQ2T2p1amZ2Lzlydi8rMmJkdFFXbHFLK2ZQbnYvWjdFMUhqOHYzMzM2TlZxMVlZTzNac3ZkL3I0c1dMS284aEpXb00rTFZLUlBUY28wZVBjT3ZXTFF3WU1BRG01dVlOWFE0UkVSRVJFUkVSMGY4c3dVc2NkY1hPVUVSdm9INzkrcUZmdjM0TlhRYVJIQU1EQTNoNWVUVjBHVVJFUkVSRVJOVktURXlFcWFrcGcxQkVSRVJFUkVSRVJJMllVUFVVSWlJaUlpSWlJaUtpTjF0T1RnNXljbkxRcGsyYmhpNkZpSWlJaUlpSWlJaHF3REFVRVJFUkVSSDlUeW90TFczb0VvaUk2SDlJUWtJQ3RMVzE4ZFpiYnpWMEtVUkVSRVJFUkVSRVZBT0dvWWlJaUlpSTZKVUlEZzVHYUdnb0Nnc0xxNTJUbjUrUGd3Y1BJaW9xcWw1cnljakl3T2pSbzdGeTVVcElKSko2dmRmNTgrY1JGQlJVci9lb3pva1RKM0RtekJtRjhjREFRQnc3ZHF3QktpSWkrdDlVV2xvS2tVZ0VXMXRiYUdob05IUTVSRVJFUkVSRVJFUlVBNGFoaUlpSWlJaitJZHpkM2VIdTdvN2R1M2VyTlgvMzd0MnlOWlUyYjk0c0c0dUxpMVA3M3I2K3ZySjFTVWxKQ3RlbFVpbDhmSHp3N2JmZm9xQ2dvTnA5RGh3NGdFT0hEbUhMbGkxMUNpbUp4V0prWldVaExpNE8xNjVkd3krLy9JSWpSNDRvelBQeDhVRkpTUWtzTFMxZnlRK3RrNUtTWk0rZm1wb3FkMjNUcGszWXZIbnpTOStqTHZiczJZUERodzhyakI4L2Zoejc5dTFyZ0lxSWlQNDNKU2NubzZLaUF2YjI5ZzFkQ2hFUkVSRVJFUkVScWFEWjBBVVFFUkVSRWRIcjA3ZHZYNXc5ZXhZQUVCWVdoclp0MjZxMTdzcVZLd0NBdDk1NkMzWjJkZ3JYSHo1OGlKeWNITFJyMXc3Tm1qV3JkcDhwVTZiZzh1WExlUFRvRVFJREF6Rml4SWdhNzV1Wm1Za1ZLMWFnb0tBQUJRVUZTcnRPQ1FRQ2pCZ3hBdnI2K3JMbnVuejVNZ0RnanovK3dPM2J0NnZkMzl6Y0hCczJiS2l4QmdBNGQrNGNBTURaMlJtdFdyVlNPWC9tekpsNCtQQ2h5bmt2K3VLTEwrRHA2Vm5yZFVSRVZIK2tVaWtTRXhQUnZIbHpHQm9hTm5RNVJFUkVSRVJFUkVTa0FzTlFSRVJFUkVSdmtFNmRPc0hVMUJSNWVYa0lDd3ZESjU5OG9uSk5VbElTbmp4NUFnRG8xNitmMGpuWHIxOEg4RHhzQlVDdUcxVjF0bS9manUzYnR5dTlGaHdjREFDd3NMREEwNmRQVVZSVUJFMU5UVm50T2pvNmNIVjFSZE9tVFdGaFlTSHJNcFdWbFlVZmZ2aEJ0azlHUmthTk5aU1ZsYW1zczZ5c0RDRWhJUUNBWWNPR3Fad1BBRlpXVmlncEtRRUFpRVFpQUlDK3ZqN016YzJWems5UFQwZDVlVG4wOVBUVTJwK0lpRjZmdExRMEZCVVZvVXVYTGcxZENoRVJFUkVSRVJFUnFZRmhLQ0lpSWlLaU40aFFLRVR2M3IwUkdCaUkxTlJVUEhyMENMYTJ0ald1cWV3S0JWUWZocnAwNlJJME5EVFF2MzkvMlppK3ZqN2MzTnhxVlY5WVdCaUtpb3BrcndVQ0FmYnYzdzlkWFYxWjV5ZDNkM2VZbXBwaTZkS2xjbXNMQ3d2eDlkZGY0OW16WjVnNGNTSW1UWnFrOUI1U3FSVGZmUE1OL3Z6elQ3aTR1S2lzNmVyVnF5Z29LSUNob1NGNjkrNnQxbk9zV0xFQ0FGQmNYQ3pyOU9UbTVvYUZDeGNxbmYvcHA1L2kwYU5IME5YVlZiaTJjT0ZDWkdkblYzdXYzTnhjVEpzMlRXN3NyNy8rQWdDRjhVcnFkc1FpSWlJZ01URVJCZ1lHc0xLeWF1aFNpSWlJaUlpSWlJaElEUXhERVJFUkVSRzlZZnIyN1l2QXdFQUF6NE0rcXNKUVY2OWVCUURZMjl2RDJ0cGE0WHAwZERSU1UxUHg3cnZ2eW5VK01qYzNyemI4VTUwSER4N0loYUVBd016TVRPVzZvcUlpTEYrK0hNbkp5ZWpac3llR0R4OE9xVlFLZ1VDZ01QZnc0ZjlqNzg3am9xcS94NCsvQm9aOWsxMFFGRkVVSlpmVVhITkx6U3kxTExYOHVGUm1XVmxabHUyMmZES3pVZ3UxUlhPclhMTDBZMkpwb1dJcG1aWW9Dcm1DZ09BQXNva08rOEQ4L3VBMzkrczRNekFnaXRwNVBoNDg0bTd2ZXk1Y2N1Njk1NTZ6aGovLy9CTmZYMStMeVVLWE1yUVZIRHg0TVBiMjl2end3dzhzWGJyVWFKMktpZ3FqYWxpR3lsWVhMMTVVNXJtNXVWbmNoNkdLbExsa3FNek16Qm9yWEZWV1ZpclZweTVuYWI0MUZiR0VFRUpVLzM4OE96dWJUcDA2bWYwM1JRZ2hoQkJDQ0NHRUVFSmNmeVFaU2dnaGhCQkNpSCtaamgwNzR1WGxSWDUrUG52MjdHSGl4SWtXMTAxTlRlWE1tVE1BUmxXZkx2WExMNzhBTUh6NDhJWVAxZ3FGaFlXOC92cnJuRHg1a3ZEd2NKNTk5bGxlZlBGRmdvT0RlZjMxMTQxYXovMzg4ODk4L2ZYWDJOdmI4OXBycnluVnBpekp5TWdnSVNFQmdHSERoZ0hnN3U1dWxCU1ducDZPU3FVaUtDaklaSHV0VnF0OGIwMHlWRTF0OGd3SlZwY2FNbVFJUGo0K3JGdTN6bWoraEFrVHlNN090cmlORUVJSTZ5UWxKV0ZyYTF0cjRyQVFRZ2doaEJCQ0NDR0V1SDVJTXBRUVFnZ2hoQkQvTWlxVmlyNTkrN0o1ODJaU1VsTFFhRFFFQmdhYVhkZlFJaytsVXBsdGtYZng0a1YrKyswM0FMcDI3V3EwTEM4dnI4NnQyR3BxQjJkSlJVVUZ1Ym01aEllSDg4RUhIMUJlWG82VGt4UDc5dTNqK2VlZjU0TVBQc0RMeTR2dnYvK2VaY3VXWVdOancrdXZ2MDZIRGgxcUhYdmJ0bTBBaEllSEV4b2FDc0RRb1VNWk9uU29zczZRSVVOUXE5V3NXTEhDWlBzTEZ5NG8zOWUzTXBRUVFvakdvZFBwU0UxTnBYbno1dGpiMnpkMk9FSUlJWVFRUWdnaGhCRENTcElNSllRUVFnZ2h4TDlRLy83OTJieDVNMURkQnUvQkJ4ODB1NTZoUlY2N2R1M3c5L2MzV2I1cDB5WWxrZWZ5OWtIRnhjVkVSMGRmVVp3N2QrNWt6Wm8xSnZOemMzT05XdHpObVRPSGdJQUFwZExUSjU5OHdudnZ2Y2RmZi8zRmM4ODlSNnRXcmRpN2R5OU9UazY4OHNvcjlPblRwOVo5NjNRNkpmNjc3NzY3WHZGYjJ5YXZyS3dNa0dRb0lZUzRucVNscGFIVDZXalZxbFZqaHlLRUVFSUlJWVFRUWdnaDZrQ1NvWVFRUWdnaGhMaE1Sa1lHWDMzMTFWWGZUMGxKQ1NxVmlrR0RCbDMxZlYzdWxsdHV3ZHZibTd5OFBJdkpVT25wNmFTbXBnS1lyUXBWVWxMQ2p6LythSEVmd2NIQlpxc2wxZVNaWjU0aEl5TkRtZFpxdGFTbnA1dXNWMWxaYVRULzhnZlZqbzZPdlB2dXV6ejc3TE1rSlNXUm5aMU5ZR0FnNzc3N3J0V3RqdmJ1M2N2NTgrZHhjbkl5ZS95VzVPVGs0T3ZycThSdllDa1pxcXlzREwxZUQ5VGNKazhJSWNTMWxaU1VoTGUzTjU2ZW5vMGRpaEJDQ0NHRUVFSUlJWVNvQTBtR0VrSUlJWVFRd294TDI1dGRUYWRQbjI2VVpDaVZTa1cvZnYzWXRHa1RKMCtlTkVyZ01iaTBSVjcvL3YxTnh0aTRjYU5SNWFPR3NIanhZcVBwZSsrOWwzdnZ2VmVaWHJ0MkxTdFhyc1RmMzUvVnExZWJIYU84dkp3ZE8zYXdZY01HMHRQVFVhdlZQUERBQTB5Y09CRUhCd2VyWXpHMHlCc3dZSUJWU1VvYWpZWlZxMWFSbkp6TTh1WExBZVB6eU5YVjFleDJoc3BhY1AxWGhqcDY5Q2dxbGNyc2w0Mk5qY2s4VzF0YmJHMXRVYXZWcU5WcTVYdkRmMjFzYkJyN2tJUVF3cXljbkJ3dVhMaEFqeDQ5R2pzVUlZUVFRZ2doaEJCQ0NGRkhrZ3dsaEJCQ0NDSEVaWHIxNmtYdjNyMnYrbjUyN05qQjRNR0RyL3ArTE9uZnZ6K2JObTFDcjljVEd4dkxxRkdqakpZYmtxRTZkZXFFbDVlWDBiS2NuQnkrKys0N3ZMeThzTFcxSlNjblIxbFdWVlVGZ0sydGJZUEdxOWZybFFTbHkrbDBPZzRmUHN5ZVBYdUlqWTJsc0xCUVdUWnUzRGdlZlBEQk9pVkNaV2RuRXhjWEIxalhJaytuMHpGNThtUXFLeXRwM2JxMU12L1N5bER1N3U1bXQ3MlJrcUgrK2VlZkJoMVBwVklaSlVmWjI5dWJmTm5aMlptZDcrRGdZTkthVVFnaEdrcEtTZ29PRGc0RUJRVTFkaWhDQ0NHRUVFSUlJWVFRb280a0dVb0lJWVFRUW9oL3FmYnQyK1ByNjB0T1RnNTc5dXd4U29ZNmUvWXNwMCtmQm1EZ3dJRW0yeTVac29TeXNqS2VlKzQ1dnZ2dU82TmxsWldWUUhVeTFPVEprODIydWF1TnVSWjdmLzMxRjFsWldjcjBpaFVydU9lZWUxQ3IxVHorK09OS2xTb1hGeGRHalJxRlRxZGp5NVl0UkVkSE0zcjA2RHJ0LzVkZmZrR3YxOU95WlV2Q3c4UE5ycE9kbmMzNjlldUI2a1F0T3pzN0preVl3Smd4WS9qdmYvL0xuajE3ak5aLytPR0hhOXlubloxZGd5ZVFOYlRSbzBlajErc3RmbFZWVlJsTlYxWldVbGxaaVU2bnEvVy9PcDJPOHZKeXlzdkwwV3ExeXZlV3FGUXFIQndjY0hKeXd0SFIwZXgvblp5Y0pHbEtDRkZuRlJVVlpHUmtFQm9hS2hYc2hCQkNDQ0dFRUVJSUlXNUFrZ3dsaEJCQ0NDSEVUYzVTSW9paFZkN0dqUnRKVEV5a29LQUFUMDlQNFArcVFxblZhdnIyN1d1eWJWVlZGUjA2ZEdESWtDRW15VkFWRlJWQWRYS1BJWm5semp2dkJLcmJyR1ZrWkNqVC8venpEMmZQbmxXbUFhS2pvODNHZTJsYnZOemNYTmF0VzhldnYvN0tCeDk4UUs5ZXZTZ3VMbWJBZ0FIMDdObVRzMmZQOHN3enp3QlFVbEtpZkcvT0xiZmN3b3daTTR5TzdkZGZmd1hNVjRYU2FEU3NXYk9HblR0M0tvbGZhcldhVmF0VzRlM3REWUNQancvQndjSGs1dVpTVWxLQ3A2ZW54VFo1NWVYbFpHZG4xMW9WYXNpUUlXYm41K2JtV2x4bWFYNTlHZHJmWFN0NnZaNktpZ29sTWVyU3I1S1NFa3BMU3lrcEthRzR1Smo4L0h6S3lzck14dXpzN0l5TGk0dlJsNnVyS3k0dUxuV3FHQ2FFK0hmSXlNaWdzcktTa0pDUXhnNUZDQ0dFRUVJSUlZUVFRdFNESkVNSklZUVFRZ2h4ZzdDenM2T2lvb0xpNG1LcjFpOHBLUUhBeWNuSjRqb0RCZ3hnNDhhTjZQVjYvdmpqRDRZUEh3NmdWRFhxMHFVTGJtNXVKdHVOR2pVS0x5OHZzNGt4bCs2M3FLZ0lnSmt6WndJUUdSbEpSa2FHTXIxZ3dRTE9uajJyVElQNVpLaS8vdnFMNDhlUDA2Wk5HMDZlUEltUGp3OGpSb3hnMmJKbHZQamlpOHllUFp1SWlBZ0FDZ29LZVB2dHQ1V2tyQXNYTG5EaHdnV0xQd04vZjMrajZiLy8vcHVjbkJ6czdlM050akhjdFdzWDBkSFIyTmpZTUhEZ1FIYnQyb1ZLcFZJU29RQ2VmdnBwQUY1KytXVU9IVHJFbENsVGpCSytMblhreUJGZWZQSEZXcE9oZ29PRFRlYWxwNmRqYTJ0TFlHQ2cwWHlOUmtObFphWEZiVzRVS3BWS2FZdG5qYXFxS2twTFM1VWtxZExTVW9xTGl5a3FLcUtvcUFpTlJtT1NNR1ZyYTZza1I3bTZ1dUx1N282N3V6dHVibTVXNzFjSWNYTkpUVTJsU1pNbU5HblNwTEZERVVJSUlZUVFRZ2doaEJEMUlNbFFRZ2doaEJCQzNDQ2FOR2xDVGs0T21abVpWcTJmazVNRFlKU2tjN253OEhEOC9mM0p6czRtTmphVzRjT0hrNVdWeGFsVHB3RHpMZklBT25Ub1lIRk1yVllMZ0xPenMxVngxa2FuMC9IbGwxOEMxYTNtM25qakRRQWVmUEJCeXN2TFdiOSt2ZEplcnFTa2hGbXpacEdWbGNXZ1FZTjQ1WlZYekNaczZmVjZYbjc1WmVMajQrbmN1YlBSc3ExYnR3TFF0MjlmczlXY2dvS0NHRHAwS09QR2phTlpzMmJzMnJYTFl1eUdKQ3gzZDNlTDY1U1dsZ0kxSjYwQkptMERvYnJ5azZlbnA4bXlDUk1ta0oyZGJYR2JtNVdOalEzT3pzNDFubnM2blU1SmpycjhLeXNyaTZxcUttVmRSMGRIM056Y2pCS2szTjNkYS8xZENTRnVYRnF0bHR6Y1hKTi9HNFFRUWdnaGhCQkNDQ0hFalVPU29ZUVFRZ2doaExoQnRHalJncHljSEk0ZlAwNVpXVm1ON2IxME9oM0hqeDhIb0hYcjFqV08yNjlmUDM3NDRRY09IejZNVnF0Vld1VFoyOXZUdTNmdk9zZFpVRkFBZ0tlbkoyZk9uS256OXBmNy92dnZTVTlQcDEyN2RuVHYzdDFvMmNTSkUrbmZ2ei9ObXpkSHE5WHkybXV2Y2VMRUNYcjI3TW5NbVRNdHRuVDc3cnZ2aUkrUHg4L1BqMUdqUmluejgvUHoyYjkvUDJDK1JSNUEvLzc5NmQrL3YxV3hHNUtoekZYWE1qQWtROVZXR1VvMERMVmFqWWVIQng0ZUhpYkw5SG85UlVWRlhMeDRVYWtvZHVIQ0JjNmNPYU5VR29QcXY0MG1UWnJnNmVtcFZJOXhjM083cGkwRWhSQlhSMXBhR2lxVml1Yk5temQyS0VJSUlZUVFRZ2doaEJDaW5pUVpTZ2doaEJCQ2lCdEVseTVkT0hEZ0FDVWxKV3pkdXRVb2llZHlNVEV4U2lKT3QyN2RhaHkzZi8vKy9QREREK2gwT3ZidjMwOXNiQ3dBUFhyMHFGZDFwNnlzTEFCOGZIeVVlWmRYSTZwdDJ1REVpUk44KysyM3FGUXFIbnZzTWJQck5HL2VuS3lzTE41NjZ5MVNVbExvMkxFanI3enlDai85OUJNalJvekF4c2JHYVAyZE8zZXljdVZLYkd4c2VPV1ZWNHhhb2YzNjY2OVVWbFlTRkJSRXg0NGRyVDlvQ3lRWjZzYWlVcW1VZG5rQkFRRkd5MHBLU3BRa3FmUG56MU5RVU1DcFU2ZVVTbEsydHJaS1lwUWhTY3JEdzhQay9CTkNYTC8wZWoycHFha0VCZ2JXbUhBc2hCQkNDQ0dFRUVJSUlhNXZrZ3dsaEJCQ0NDSEVEV0x3NE1GOC9mWFhsSldWc1h6NWNwbzFhMlpTS1FuZzZOR2pmUEhGRjBCMWRhYmFxaGkxYmR1V3BrMmJrcFdWeGQ2OWU1V0tVZ01HREtoWG5HbHBhVUIxSlN1RDBhTkhBM0R3NEVGT256NnRUTWZGeFpHU2txSk1BMnpZc0VINWZ1dldyZWgwT2g1NDRBRTZkZXBrZG45eGNYSE1uajBiclZiTGdBRURtRGx6SnN1WEwrZC8vL3NmZi8vOU4yKysrYWFTYVBUVFR6K3hjT0ZDOUhvOVU2ZE9OVXA0MHV2MS9QTExMd0RjZGRkZDlUcjJTMVZVVkZCV1ZnYlUzQ2F2cEtRRWtHU282NTJUa3hOT1RrNzQrZmtwODZxcXFveVNvODZmUDA5YVdockp5Y2xBZFlLVXA2Y25QajQrZUh0NzQrM3RMUWtXUWx6SGNuSnlLQzR1NXRaYmIyM3NVSVFRUWdnaGhCQkNDQ0hFRlpCa0tDR0VFRUlJSVc0UW5wNmVQUHp3d3l4ZHVwU3lzakxlZU9NTnVuYnRTcGN1WFdqU3BBa1hMMTRrSVNHQnZYdjNvdGZyVWFsVVRKOCszYXJraS83OSs3TisvWHIyN2R1SFhxL0gyZG1aSGoxNjFDdk94TVJFQU1MQ3dwUjVVNmRPQlNBeU1wTFRwMDhyMHdzV0xDQWxKVVdaQnVOa3FPSERoM1A4K0hHTFZhR2d1ckpTVVZFUkV5ZE9aTktrU1FBOCt1aWpwS1dsc1gvL2ZsNSsrV1hlZnZ0dFZxOWV6VTgvL1FUQUUwODh3UU1QUEdBMHp1SERoOUZvTktqVmFvWU9IVnF2WTcrVW9Tb1VXRmNaeXNuSjZZcjNLYTR0R3hzYnBScFVTRWdJVUoxVXA5VnFLU2dvSUQ4L245emNYRTZjT0lGZXJ3ZkExZFZWU1l6eTl2Ykd3OE5EMnVzSmNaMUlUVTNGd2NHQnBrMmJObllvUWdnaGhCQkNDQ0dFRU9JS1NES1VFRUlJSVlRUU41QXhZOFpRVkZURTJyVnIwZXYxeE1YRkVSY1haN0tlZzRNRDA2ZFBwMCtmUGxhTmEwaUdLaTh2QjZCWHIxNzFxbUNUazVQRGlSTW5hTnEwS2Y3Ky9uWGUvbkpoWVdGODhNRUgyTm5aV1Z5blQ1OCtMRjY4bURadDJpanpIQjBkZWUrOTkzajMzWGZadjM4LzQ4ZVBwN0t5RW1kblo1NS8vbmtHRGh4b01zN1dyVnVCNm1OdjBxVEpGY2R1U0laeWRuYkcxdGJXNG5yU0p1L21vbEtwY0hOenc4M05qZWJObXdOUVdWbEpmbjQrZVhsNTVPWGxrWldWcFZSUXM3T3p3OWZYRno4L1AvejgvUER3OEdqTThJWDQxNnFvcUNBakk0UFEwRkJwYnltRUVFSUlJWVFRUWdoeGc1TmtLQ0dFRUVJSUlXNHdqenp5Q1AzNjlXUExsaTBjUG55WWMrZk9VVjVlanJPek04SEJ3WFRyMW8xNzdya0hIeDhmcThjTUN3c2pNREFRalVZRDFMOUYzcSsvL29wZXI2ZHYzNzcxMnQ0Y0x5K3ZXdGU1TkJFS1FLZlQ4Y2NmZjZEVmFvSHFaSlRPblR2endnc3ZFQmdZYUxMOWhRc1hpSTJOQldEWXNHRU5FUFgvSlVQVlZCVUtKQm5xMzhEVzFoWmZYMTk4ZlgyVmVWcXRscnk4UEhKeWNqaDM3cHp5dCtmZzRJQ2ZueC8rL3Y3NCtmbmg0dUxTV0dFTDhhK1NrWkZCWldXbFV1Vk5DQ0dFRUVJSUlZUVFRdHk0SkJsS0NDR0VFRUtJRzFCb2FDalRwMDl2MERHLy92cnJLOXErcUtpSUgzLzhFWlZLeFYxMzNWV3ZNYzZlUFF0UVl5VW9TL1I2UFNrcEtlemV2WnR0MjdhUm41OFBRUFBtelhua2tVZHFUTkRhc1dNSEZSVVYrUG41MGExYnQxcjNVMWhZaUp1YkcrbnA2Y0QvSlRKTm5qeFpXYytRNUpTWGwyYzAvM0lGQlFVQXhNVEVjUERnUVFBV0xseUlxNnVyMFhwRGhnd3h1MzF1YnE3RlpaYm1pOGJuNnVxS3E2c3JMVnEwQUtyL2ZzNmRPNmQ4R2M0dEZ4Y1gvUHo4Q0FnSXdOL2ZIN1ZhTHVPRnVCcFNVMU9WdHBkQ0NDR0VFRUlJSVlRUTRzWW1kMUdGRUVJSUlZUVFEV0xyMXEwVUZoYlNwMDhmcFQyWXRjYVBINCtkblIyNXVia0FkYXJNOGNjZmY3Qm56eDRPSGp5b0pCYloyTmpRclZzM1JvMGF4VzIzM1laS3BhbzFkcWl1Q2xYYnVnQVRKa3lnckt4TW1UWlVwaklrc0Z4S3A5T1puWCs1aXhjdmN2SGlSYUM2a3RYbGdvT0RheDNER3RiRUlxNDlGeGNYV3Jac1NjdVdMWUhxeW1MbnpwMGpPenViOVBSMFVsSlNzTEd4d2RmWGw0Q0FBQUlDQWt3UzVvUVE5YVBWYXNuTnphVno1ODZOSFlvUVFnZ2hoQkJDQ0NHRWFBQ1NEQ1dFRUVJSUlZUm9FQ05Iam1ULy92MDg5dGhqRnRkNTRJRUhqRnJ3UGZiWVkvVHExWXU1YytkaVkyT0RwNmNuNGVIaFBQNzQ0MWJ2OTh5Wk0remN1Uk1IQndlNmR1MUs3OTY5NmRldm45WFZQZjc1NXgvUzB0SlFxVlFNSFRxMDF2VlZLaFhObWpVakpTVUZPenM3d3NQRGVmYlpad0hZdm4yNzFYRmJ5OUhSRVVkSFIxYXNXTkVnNDQwWU1VSmE4dDBBM04zZGNYZDNwM1hyMWxSVlZaR2JtMHRtWmlhWm1abkV4OGNUSHgrUG01c2JnWUdCQkFRRTRPM3RqWTJOVFdPSExjUU55ZkJ2UUYwVGVZVVFRZ2doaEJCQ0NDSEU5VW1sMSt2MWpSMkVFRUlJMGRnV0wxNU1XVmtaTDc3NFltT0hJb1JvWlBQbno2ZFhyMTcwN3QzN3F1OXJ4NDRkREI0OCtLcnY1Mm9yTEN5a3NySVNMeTh2S2lzcnNiVzF2YXI3eTg3T1ZpcmtRSFY3c2VUa1pOcTNieTh0eEs2U20rVmN2VmxvdFZveU16UFJhRFRrNU9TZzErdXh0N2NuTURDUW9LQWcvUDM5SlRGS0NDdnA5WHEyYnQxS2t5Wk42Tk9uVDJPSEk0UVFRZ2doaEJCQ0NDSCtQNVUxYlJ3c2tDY0ZRZ2doaEJCQ2lDdmk0ZUdoZkgrMUU2RUEvUDM5amFaZFhGem8yTEhqVmQrdkVOY0xWMWRYd3NMQ0NBc0xvNktpZ3V6c2JNNmVQVXRHUmdhcHFhblkyZGtSR0JoSWNIQ3dKRVlKVVl1Y25CeUtpNHVsUlo0UVFnZ2hoQkJDQ0NIRVRVU1NvWVFRUWdnaGhCQkNpQnVVblowZFFVRkJCQVVGVVZsWlNYWjJOaGtaR1dnMEd0TFMwcFRFcUtDZ0lKbzJiU3FKVVVKY0pqVTFGWHQ3ZXdJQ0FobzdGQ0dFRUVJSUlZUVFRZ2pSUUc2NnU2QnZ2dmttMGRIUkRUSldTVWtKeDQ0ZG83aTQyR1RaK2ZQbk9YYnNtTkc4aXhjdmtwaVlpRTZuc3pobVhsNGU4K2ZQSnowOTNXUlpVbElTYytmT0pTa3BDWUQ0K0hpeXNySnFqTEd3c0pDeXNqSnJEb2Z6NTgrYjNXOWQvZlhYWDZ4Y3VaS3FxaXFyMW8rTmpXWEJnZ1VXbDY5WnM0Wmx5NVpkY1Z3QUdvMkdxS2lvQmhsTENDR0VFRUlJSVc0a3RyYTJCQVlHMHIxN2QwYU9IRW1mUG4wSURBeEVvOUh3eHg5L3NHWExGZzRlUEVoZVhsNWpoeXJFZGFHaW9vS01qQXhhdEdnaGlZSkNDQ0hFVFdybnpwMUVSa1kyZGhnQTZIUzZHcC9SNU9mblcvMjhSd2doaEJCQzFPeW1xd3kxZi85K1FrSkNHbVNzMU5SVW5udnVPVDc4OEVPNmRPbGl0Q3cyTnBiSXlFaCsrZVVYcFJYSWtTTkhlT2VkZDFpN2RpMit2cjVteC96eHh4LzU5ZGRmZWVDQkIweVdGUllXc25QblR2cjI3VXZyMXExWnMyWU5KMDZjNEttbm5tTFlzR0ZteHhzOWVqVC8rYzkvZVBUUlIyczluclZyMTdKcDB5YTJiOTllNjdvMU9YRGdBSnMyYldMaXhJbFczU3c4ZnZ3NDI3WnRZOGFNR1dhWC8venp6NFNGaGRVNGhya0V0elp0MnBqOHJqVWFEZDk4OHcwRkJRVTgvUEREdGNZbTZtL0dqQms0T3pzemUvYnN4ZzZsVmpkU3JBMXB5SkFoT0RvNnNtWExGbVhlMWZ4Wm1OdWZFRUlJSVlSb0hEWTJOZ1FHQmhJWUdFaFZWUlZaV1Zta3BhV1JrcEpDY25JeXJxNnVoSVNFMEx4NWMxeGNYQm83WENFYXhkbXpaNm1zckd5dyswaENDQ0dFcUwvMDlIUW1UNTVzMWJybW5uSG85WHBVS3BYSi9NT0hEN050MnphbVQ1OXVkcXpMdHlzcEtlR2pqejZpZS9mdXluTVpuVTVIWm1hbVZiRVpCQWNIbzlGb3FLeXNWT1psWm1ieXhodHZzR0xGQ3BOMUFkNS8vMzNzN095WU8zZHVuZllsaEJCQ0NDRk0zWFRKVUpkNysrMjMyYnQzcjFYcjFwWWtWRmxaaVZhckJhQzB0QlNBQ3hjdUtBbEJKU1VsQUdpMVd1enQ3Wlh0UER3OEFDZ3FLbUxMbGkzY2NjY2RabSswT1RvNkF0VnZKZ0o4OE1FSGZQSEZGeXhZc0FDdFZzdVlNV09zT282TWpBd1dMbHpJZi83ekh6cDM3bXpWTnBNblQ2N3hqWVJMZnpaNnZSNUFTUUs3RWhxTmhweWNITWFQSDEvamVoOS8vTEhKdkNlZWVJS25uMzVhK1hsZGF2WHExYXhldmRwa2ZsMFN3U29xS25qbGxWY29LQ2hnOGVMRnRUNGdLQzR1WnRPbVRjVEd4cEtSa1VGNWVUbk96czRFQndmejVKTlAwcjU5ZTZ2MzNaaXNUV2c1ZCs3Y2RmblF4Rno4TmNWYVhGeU1zN096eGZGcVczNHRsWldWRVIwZHpaNDllMGhPVHViaXhZdlkyOXZqN2UxTldGZ1l3NGNQci9Wdi9rcCtGbGRiY1hFeHp6enpERzV1Ym56ODhjZEcveDhWUWdnaGhCRDFkMmxpVkhsNU9Sa1pHYVNscFpHWW1FaGlZaUsrdnI2MGFOR0NvS0FnN096c0dqdGNJYTZaTTJmTzRPN3VUcE1tVFJvN0ZDR0VFT0pmWThpUUlTYnpMcjF2LzhzdnYxamNOajA5bmNjZmY5eGtmbHhjSEY5ODhRVWZmdmdoM3Q3ZVZzY1NIeC9Qb2tXTGVQWFZWNVVYdHRWcU5TcVZpZ1VMRm5EMjdGa2VlK3d4TWpJeXpPNjNKdHUzYitmWlo1L2x3b1VMSnNzdVQvcmF2bjA3cDA2ZDRzaVJJeno1NUpObW45VUVCQVNnVnQvMGovU0VFRUlJSVJyTVRmL0pxWC8vL3JXKzRiZHYzejVPbno1ZDYxakp5Y2xNbXpiTmFON1lzV05OMW52aWlTZU1wZzBmNURkdDJrUlpXWm5GaWtWT1RrNEFsSmVYQTlVZnVwOTk5bG5hdFd0SGp4NDlhbzNQd05IUkVaMU94OHlaTXhrNmRDaFBQLzEwclFrT0R6NzRvTmtQNWVaVVZWV2hVcW5Ndm1WUlY3Lzk5aHUydHJiY2Z2dnR0YTc3eEJOUE1HYk1HUGJ0Mjhlc1diTUlDUWxoNmRLbFZGUlVzR1RKRWg1NjZDR1RDNTFqeDQ2UmtwTENzR0hENmh6dmwxOSt5ZEdqUjYxS2hEcDM3aHd2dmZRU21abVp0R3paa2dFREJxQlNxY2pLeWlJeE1aRzB0TFFiSmhuS1drdVhMcjFoMmdoWWluWG16SmtrSlNXeGFkTW1zOXZWdHZ4YU9uSGlCTE5uenlZckt3c1BEdzg2ZHV4SWt5Wk5LQ29xSWkwdGpkOS8veDIxV2wxck1sUjlmeGJYZ3JPek0yKysrU2JUcGszanM4OCs0NFVYWG1pMFdJUVFRZ2doYmxiMjl2YUVob1lTR2hxS1Zxc2xMUzJOdExRMERodzRRSHg4UE0yYk42ZFZxMWFTSENKdWVtVmxaWnc3ZCs2bXUxWVhRZ2doYmdUdnYvOCtBUUVCU3FXa1M5WDBFcmFsWlo2ZW5tUmxaZkhtbTBZTzdjRUFBQ0FBU1VSQlZHL3l5U2VmS0MrZTEwU2owVEI3OW13cUtpcU1uaDNZMmRueDVwdHZNbmZ1WE5hdlg0Kzd1enZkdTNjSFlONjhlWFRxMUVsWmQrellzVHorK09OR0NWNmJOMjltOGVMRkFHemN1TkZvbjRicVYrWmUybDYrZkRsUS9Weml5eSsvTkZuKzlkZGZFeGdZV090eENTR0VFRUtJYWpkRk10VHZ2LzlPVlZXVk1uM216QmwyN2RvRndCMTMzRkhyOXJtNXVVYkpVRXVXTEdIRGhnM0s5Q3V2dkFMQXUrKyt5M3Z2dlFmQTMzLy9UVlJVRlAvOTczK1ZEOHJIamgxajdkcTF6Snc1RTNkM2Q2TjlGQllXOHNNUFB6Qml4QWdDQWdJNGR1d1llWGw1OU9uVFI5bmU4QUZkbzlFUUZ4Zkh1WFBueU1uSklUYzNseDA3ZHBDWGw4ZVhYMzdKZDk5OXg2cFZxNVN4MTY1ZHk5cTFhNEhxeENzZkh4L216WnZIcWxXcitPNjc3MGhKU1ZFK2ZGc3lkT2pRR3BjZk9uU0lvMGVQQXRWSkdRQnIxcXd4V1cvWXNHSGs1ZVVSSHgrdnpET3MvOE1QUHhpdE8yYk1HSGJ1M0VsbFpTV2pSNDgydTkrSWlBZysvZlJUbzNrSERoekF6YzJOTGwyNllHdHJTMmxwS1dmUG5tWGR1blhNblR0WCtYbFdWVlV4Wjg0Y3pwMDd4OWl4WS9IMDlLenhHQy8xenovL0VCVVZ4ZjMzMzAvcjFxMXJYZi96eno4bk16T1RxVk9ubWh6TGhRc1hLQ3dzdEhyZk40cnJwVnFTTlN6RkdoOGZYK09GY1czTHI1V1RKMC95MGtzdm9kUHBlUHJwcHhrNWNxVEpoWDlXVmhaSlNVbTFqbFhmbjhXMUVob2F5bjMzM2NlR0RSdTQ0NDQ3akc0dUNDR0VFRUtJaHVYcTZrcEVSQVFSRVJIS2RYRnFhaXFuVDUvR3k4dUxWcTFhRVJ3YzNDQlZnWVc0M3B3OWV4YTlYcSswcFJGQ0NDSEV0Uk1RRUdEeDMrQzc3NzdiNG5hR3JoV1hDdzBONWNVWFgyVE9uRG04Ly83N1JzOXR6Q2tzTE9TTk45NmdxS2lJMmJObm16d0RzTEd4NFpWWFhxRmR1M2FNR0RHQ2pJd01zK01VRkJSUVZsWm1jVDlndmhMV3BmTldyRmpCaVJNbmlJdUx3OWZYVjNuV0EvRHFxNi9TcFVzWHN5L2xDeUdFRUVLSW10MFV5VkJ6NXN3eFNvYjY4ODgvK2ZQUFB3RVlPSEJnbmNkNzZLR0h1UHZ1dTBsT1R1Yjk5OS9ucFpkZW9uMzc5dmo1K2VIZzRBQlVKMUFCZE8vZVhia3hiT2o5Zk91dHQrTHI2MnMwNW9vVks3Q3hzV0hpeElrQWZQSEZGNlNucDNQMDZGSE9uRGxEVGs0T09UazVnSEdTa1llSEI3Nit2dmo1K2RHcFV5Zkt5OHZwMWF1WE12N0hIMzlNejU0OTZkdTNyOUgrYkd4c21EeDVNbUZoWVhoNWVWMXhGYWUvL3ZyTEtFRU1NRXJJTXVqVnF4Y0pDUWtzWGJyVVpObmw4NEtEZ3psejVnejkrL2RYM3F3QTJMOS9QN3QzNzJiNjlPbjQrZm1aalBQMzMzOXorKzIzazUyZHJmek03Ny8vZnBZc1dVSmNYQnorL3Y0QXhNVEVrSlNVeEpRcFU5QnF0V2kxV2p3OVBYRjFkYTMxZUZldVhJbWRuUjNqeG8ycmRWMkFnd2NQb2xhcmVlQ0JCMHlXdWJ1N215VEhDUUhWLzgrbzdjRlNlWGs1czJmUHBxeXNqSGZlZVlmZXZYdWJYYTlwMDZZMGJkcjBhb1I1elQzMDBFTkVSVVd4WXNVS0lpTWpHenNjSVlTNHFteHRiYTM2OTBDSXhpVG42TCtEajQ4UFBqNCtkTzdjbWRUVVZKS1RrL243NzcrSmo0OG5KQ1NFME5CUXVhNFJONVdNakF3OFBEeHdjM05yN0ZDRUVFSUljWWt0VzdaWVhHYXBUUjVVUHd0S1NFaGd5NVl0TEYrK25DbFRwcGhkVDZ2Vjh1cXJyNkxSYUhqMTFWZnAycldyMmZWc2JXMFpOV3FVeWZ6SEgzK2MxTlJVWlRveU1sSzVoMm11NGhQQUo1OThRbUJnSUJxTmhoZGVlSUgxNjljRDFSMDcwdExTV0xSb0VlM2F0U001T1puNCtIZzZkKzdNK2ZQbk9YejRNRTgvL2JURm40Y1FRZ2doaExEc3BraUcrdlhYWDVYdmh3d1p3b01QUG1qeGc2NDFQRHc4OFBEd1FLdlZBdURyNjN0RmJ3b2VPWEtFYmR1MjhkeHp6K0hxNnNwdnYvM0dzV1BIbUQ1OU91Zk9uVU9uMDlHMmJWdjY5T25EdDk5K3k3Qmh3eGc3ZGl4K2ZuN1kyOXViakdkb2FRRFZ5VkNob2FIY2VlZWR5dktqUjQ4U0hoNk9qWTJOU1pKVWZVMmRPcFdwVTZjQzFhVmc5K3padytiTm01WGwyN1p0WThHQ0JkaloyWEgvL2Zkei8vMzNLOHVXTFZ2Ryt2WHJUUzRFbm52dU9hRDY1M3RwL0tkT25jTEJ3WUhodzRlYnhKR2VubzVHbytINTU1L241WmRmSmpzNzIyajVhNis5WnJMTnNtWExXTFpzR1FCUFBmV1VVV3ptcEtXbGNmandZUVlPSEdoMWF3aVZTb1ZPcHlNcks0dUFnQUNydGpsNThpVGZmLzg5Q1FrSkZCWVc0dXJxU3FkT25aZzFhNWF5VGxKU0VsRlJVUncrZkpoejU4NmhWcXRwMWFvVkR6MzBFRDE3OWpRYWI4aVFJVGc2T3ZMamp6K3lidDA2dG0zYlJuNStQazJiTm1YY3VIRkdQK09HWU5qZnBSZW45WW5oK1BIanJGMjdsc1RFUkVwTFMybmF0Q245Ky9mbm9ZY2VVcElQR3pyV1M5KzhLUzB0VmFZTjUyaHR5K3NUdXlHR0gzNzRnVVdMRnJGbnp4NUtTa29zWGlBYlJFZEhrNW1aeWFCQmd5d21RdFZGWFg4V0J0YWNyd2FWbFpWR3YzOC9Qei9HakJsajltL2FIQThQRC9yMjdjdk9uVHRKU2txeXFqcWJFRUxjcUp5Y25OQnF0WGg0ZURSMktFSllwTlZxYjZpcW9PTEsyTnZiMDZaTkc5cTBhY081YytkSVRrNG1LU21KVTZkTzRlZm5SNXMyYldqYXRHbUR0RTBYb3JFWVd1UkZSRVEwZGloQ0NDR0V1TXhkZDkxVjcyMm5UcDFLUWtJQ2lZbUpWRlJVWUdkblo3TE9saTFiU0U1TzV1V1hYelo1bWY3VXFWT2NPWE5HbVI0MGFKREo5dSs5OXg0VkZSVUFUSjQ4bVVtVEpqRmd3SUI2eDN6Ky9IbWFOR25DazA4K3lmYnQyMW0rZkRrTEZ5NWsvZnIxaEllSDA3eDU4M3FQTFlRUVFnanhiM1pUSkVOZFMrbnA2UUIwNnRTSkZTdFdvTkZvbEdYTm16ZG54WW9WbEphV2twNmVqb2VIQis3dTdzVEd4cUxYNi9uc3M4K1VOd1RDdzhPNTU1NTdURzRnZi8vOTk3aTR1QkFVRkZUditHYk1tRUY0ZURpdnZmYWFVaVdwSmtsSlNSdzVjcVRXOVF4SlJEcWR6dVFpd3ZEaFg2MjI3cFNLam83bTJMRmpxTlZxazRTbXJLd3NpNzJ2OSszYmg1ZVhGNTA2ZFdMMTZ0Vlc3YXV1OXV6WkExQ254SlBldlh1elk4Y08zbnp6VFY1OTlWWEN3c0pxWFArWFgzN2hrMDgrUWEvWDA2bFRKNW8xYTBaT1RnNTc5KzQxV3UvVlYxK2x0TFNVVzI2NWhjNmRPNU9mbjg5ZmYvM0ZyRm16bURObkRyZmRkcHZKMlBQbnorZklrU04wN2RxVjdPeHNEaDQ4eU1jZmY0eXJxMnVESk5OWXc5b1l0bTNieHFlZmZvcWRuUjA5ZXZUQXhjV0ZmLzc1aDlXclYzUG8wQ0htelp0bjlUbFZGeU5IamdRZ0tpb0t0VnB0VW5xNXR1VlhFdnZDaFFzNWN1UUlBd1lNTURuM3pUR2NqeldWaDc0UzFoeXJ0ZWVyd1lJRkM0aVBqNmRyMTY2Y08zZU91TGc0SWlNamNYRnhzYnBhWCsvZXZkbTVjeWQvL1BGSG5aS2g5dTdkcTFRR3JJMkhod2V0VzdlbWUvZnU4b0JYQ05Gb2ZIMTkwV2cwa2d3bHJtc2FqUVlmSDUvR0RrTTBBajgvUC96OC9DZ3RMU1VsSllXa3BDUmlZMk54YzNPalRaczJ0R2pSUXFxR2lSdVNvVVZlZmUrOUNDR0VFUDkycDA2ZDR2RGh3MmcwR3VYWlFFMTY5ZXBWNjczcGdJQUFWcXhZZ2JlM04xRlJVWXdlUFZxNXYvcmRkOTl4enozMzRPVGtSR1ptcHNVeEhCd2NtRE5uRHA2ZW5oYnZLNDhiTjQ1dTNicVp2WWUvZmZ0Mk5tM2FwRXliUzRhNnZEcS9wNmRuclMvVHYvRENDMGJURHo3NG9QSjlwMDZkR0Rac0dMYTJ0alJyMW93cFU2WXdlL1pzOXU3ZHkwY2ZmVlRqdUVJSUlZUVF3cktiT2htcUlkczU2UFY2OUhvOWt5ZFB0bnFiUng1NWhQSGp4ek5tekJoNjllcUZ1N3M3YTlldVplL2V2Y3lZTWNQc203Uk5talFoTHkrUG5Kd2NNak16T1h2MkxCcU5SdmthTkdnUW8wZVBOdGxPcDlOeDRzUUpJaUlpZVA3NTUxbThlREZQUHZra0w3LzhNcjE2OWFveHppTkhqdkRGRjEvVWVqeUdaS2lpb2lJY0hSMU45ZytZZmRQQ25OV3JWOU82ZFd2Q3dzSTRkT2lRMGJKVHAwN1JzV05IaTlzV0ZSV2gwV2dJQ2dvaVBUM2Q2dDlKYlJWNERCSVRFd0hxOUlib2swOCtTVXBLQ3NuSnlVeWJObzJCQXdjeVljSUVzeGRCcDArZkpqSXlFa2RIUjJiUG5rMkhEaDJVWlpjbng5eDMzMzNjZSsrOVJtWDdmL3JwSnlJakk5bXdZWU5KTWxScGFTbFpXVmtzWDc1Y3FVeTBZc1VLMXExYng2Wk5tNjVKTXBTMU1TUWxKUkVaR1VsQVFBQWZmZlNSMGhKUnI5Y3piOTQ4b3FPamlZcUtxcldTVjMwOCsreXp3UDhsQUJtbXJWMWUzOWpMeXNwSVMwdGoyYkpsSm45RGxpUW5Kd1BRdG0zYnVoK29GV283MXJxY3IxRDkrOWRvTkt4WXNVTDUvWC85OWRlc1hyMmFMVnUyV0owTVpmajdNL3c5V3N2YUtuN2w1ZVhrNXVhU2tKREEwYU5IalNwa0NTSEV0ZFNpUlF2MjdkdEhRVUVCbnA2ZWpSMk9FQ1lLQ2dySXk4dXI5WnBDM053Y0hSMXAxNjRkYmR1MjVjeVpNNXc4ZVpLNHVEZ1NFeE5wMWFvVnJWdTNickNxcmtKY0MrbnA2VFJwMGtSYTVBa2hoQkIxVkZKU3dzNmRPemx4NGdUZTN0NjBidDBhRHcrUFdxdUdYbjdQenBEUWRHbGkwN0JodzR6V1diNTh1Y1hwVzIrOWxZOCsrZ2k5WHMvUFAvOWM0NzRObFo1Kyt1a25vL2tuVHB3d1dmZnBwNS9tNmFlZjVuLy8rNS9GWnlhWDMwZTh0RTJlbloyZDBtSERZT0hDaGJScTFZcTllL2V5ZE9sU2NuSnllT3l4eHhnMGFCQzV1Ym40Ky9zcno3SGMzZDNwM3IwNzBkSFJ1THU3VzMwUFdRZ2hoQkJDbUxvcGs2RTBHZzJmZi80NWUvYnM0ZE5QUHpWcW8yZE9VbEpTamNzM2J0ekl2SG56bURObkR2Qi9TVTRHUTRZTTRZa25ubURNbURGRzh3eDhmWDN4OWZYbDJMRmo3Tm16aDRrVEo5S3laVXNBRGg0OGlFYWpJU3NyaTh6TVRDNWN1TUN1WGJ2WXRXdVhzcjIzdHplQmdZRzBidDNhcUNUcWhRc1hBTml4WXdlYk5tM0N3OE9EYjcvOWxydnV1b3MyYmRvd2E5WXMzbjc3YmViT25VdVhMbDBzSHQrbGJlMldMVnZHeG8wYldiTm1EVjVlWG1iWFAzLyt2TWtOUThQYkg5WW1RejN6ekRQNCtma3BMUVR6OC9QeDh2SWlPenVidkx3ODJyVnJaM2E3MGFOSEV4TVR3K0xGaTVrN2Q2NHl2NllxVVJxTmhwZGZmdG1xdUtENnBxaWpveU8rdnI1V2IrUGg0Y0hDaFF0WnUzWXRHelpzSUNZbWh0OSsrNDNodzRmeitPT1BHMTIwYk5pd0FaMU94OVNwVTQwU1N3Q1RTbDRUSmt3dzJkZkFnUU9Kakl3a0pTWEZiQ3hQUGZXVTBZT0lrU05Ic203ZHVsclA4NFprVFF6ZmYvODlsWldWekpneFEwa21ndXFXZzVNbVRTSTZPcHJkdTNkZmxXU29LMVhmMlBWNlBZOCsrbWlkTG1JdlhMaUFuWjJkeWNPbDdPeHNzK2VIdFVsLzFxckwrV3B3K2U5L3hJZ1JyRjY5bXRPblQxdTlYMjl2YjV5Y25EaDc5bXlkNGcwT0RxNVRXOU9Ta2hKMjdOaWhKSU1KSWNTMXBsYXJhZCsrUFltSmlkeHl5eTJTRUNXdUt3VUZCU1FtSmhJUkVTSFZmd1FBTmpZMmhJU0VFQklTUW5aMk5pZFBudVRvMGFNY1AzNmNGaTFhMExadFcwa3VFZGU5MHRKU2NuSnlwRVdlRUVJSVVVZFZWVlZzM0xpUkN4Y3VNR0xFQ05xMGFWUHZzZDU0NHcyVGVZYUtUSGw1ZVV5Wk1vVjE2OVlwOTFGSGpSckY0c1dMYWRhc0dmQi9IU3FxcXFxVVJLVGFXTFBlOE9IRGExMW54WW9WRnBlcFZDcmk0dUtNNWpWdjNwelBQdnVNMU5SVVhudnROV2JNbUVGTVRBeHIxNjVseXBRcGhJZUhBOVhQSlJZdVhFaDhmRHdkT25UZzJMRmpUSnMyalVHREJuSC8vZmZYMm8xQ0NDR0VFRUlZdXltZS9CWVdGaElmSDY5OHlOeXpadzh1TGk3MDZkT0hyS3dzdnYzMjJ6cU45K2VmZjdKOSszWmx2THk4UE82Nzd6NnJXczVaVWxKU3dvY2Zma2lyVnEwWU4yNmNNbi9ldkhuazV1WXFDVTgrUGo1a1oyZnoybXV2RVJnWVNMTm16VkNyMWZ6enp6OUt0YVRZMkZnMmI5NXMxTnB1NU1pUlJtOXJoNGFHc25qeFluNzQ0UWR1dmZWV3EyTFU2L1g4OXR0djlPM2IxMklpRkVCR1JvYkptSWJLVVBiMjlnQ3NXYk9HVmF0V0dhMXphWUxZWjU5OVJraElpUExHeU42OWV4aytmRGl4c2JFQUZtTldxVlE4L1BERHpKbzFpek5uemlqYjE1U0VaVzJDbHNINTgrZnI5U0RTM3Q2ZVJ4NTVoSkVqUjdKKy9YcTJiTmxDVkZRVWlZbUp6SnMzVDNrb2NQandZUUNySytRa0p5ZHo5T2hSTWpJeXlNek1WTjZXS1MwdE5WbFhyVmFidEJUejhmRkJyVlpUVkZSVTUyT3FEMnRqT0h6NE1DcVZpdDkvLzUzZmYvL2Q3RmgxVFlTNVZ1b2J1MHFscXJIcW1Ubk96czRVRlJXWlZMcHpkblpXV3R3QmJOMjZWZms3YkVoMVBWL1ZhclhKaGJtWGx4ZDJkbllVRnhmWGFkL3U3dTRVRkJUVWFadTZjbkp5WXNTSUVXelpzb1dUSjA5ZTFYMEpJWVFsWGw1ZVJFUkU4TTgvL3lpZkNWMWRYU1g1UkRTS3lzcEt0Rm90R28yR3ZMdzhJaUlpYXJ3MkVQOWUvdjcrK1B2N2MrSENCVTZlUEVsYVdob3BLU2tFQndmVHJsMDdhZjhwcmx1R0ZubDFlWWxDQ0NHRUVMQnYzejV5Y25JWVAzNjgwUXVpOWJGaXhRcUNnNE9Wemc4bEpTWEtOZkNsLzczMHV0akd4a2FaMXV2MXlqcm1La010WGJxVXFLZ290bXpaWWxTMTZwNTc3bUg0OE9FODlkUlQ5WXBicFZMVitobkM4Rnlwckt5TXJWdTNzbTdkT2dZT0hNajgrZk9WZS90ZmZ2a2xVVkZSZlBYVlZ6ZzdPM1B3NEVGaVltSUFlUGpoaHhrL2ZqekhqeDluN3R5NTdOaXhnMzM3OXJGOCtYSzVOaE5DQ0NHRXFJTWJQaGtxS3l1TFNaTW1vZGZybFp1dGd3WU40c1VYWDFTU1lHcXJsUEx4eHg4VEhSMnRUQjg0Y0lEejU4OHpaTWdRTm0vZXpCTlBQRkZqWmFYYTZQVjY1cytmVDNaMk51Kzg4dzRIRHg0a05UVVZyVmJMcDU5K1NwTW1UWlFrb2syYk52SDU1NS9Udm4xNzVZTnRaR1FrUC8vOE01OTg4Z2tSRVJIRXhjVng5dXhaSG56d1FkYXRXOGZnd1lONTlORkhUZmJyNmVuSkUwODhZVEovMzc1OVpHVmxrWldWeFcyMzNVYlhybDBCU0VoSVVCS3hLaW9xV0xWcUZhMWJ0elpLZ3RCb05HaTFXa0pDUW96R0xDc3JBLzR2R2NwZyt2VHBSdE5wYVduOCtPT1B5blNMRmkwSUNBZ2dKaWFHNGNPSHMyUEhEb0tDZ2t6R3YxUzNidDF3Y0hBZ0lTRkJTU3k1dE1mMmxhcW9xTGlpQ2pGZVhsNDg5ZFJUM0h2dnZienp6anVjUG4yYUpVdVc4TkpMTHdHUW41K1BuWjFkclE4SHpwOC96My8vKzE4U0VoSndjSENnZWZQbU5HM2FsRzdkdXBHYW1xcGM4RjFLclZhYkxVbXNWcXV2U3FLTU9kYkdVRmhZaUY2dkp5b3F5dUpZaHZQS1dvYWZpWTJOVFoyMnE2djZ4bTV2YjIveU4xSWJmMzkvVHA4K1RWcGFHcUdob2NwOE56YzNvNVoyMGRIUlYrVjNiTzM1YW1EcDkyOXJhNnRVa0xPV3JhM3ROVHR2Qnc4ZUxNbFFRb2hHNWVYbFJjK2VQVWxMUytQNDhlTVVGeGRUV1ZuWjJHR0pmeUZiVzF1Y25aM3g4ZkdoWjgrZVVqbFIxTXJkM1oxdTNib1JFUkhCaVJNbk9IMzZOT25wNlRScjFveDI3ZHBKeFR0eDNURzB5SE4xZFczc1VJUVFRb2diUmtsSkNmdjM3K2UyMjI2NzRrUW9jeTU5NmROZzdOaXhSdE5QUC8yMDBiVGh1WSs1KzYxYXJSWVhGeGV6clp4dGJHenFmSSsycXFvS3FMNWVPbno0c0hLdi8zS1hQb3ZTYXJYODl0dHZ6Sm8xeTZUaXZvMk5EZmZkZHg4OWUvYkUzZDJkczJmUDBybHpaNlpPbmFwMEZXblhyaDNMbGkxajgrYk5lSHQ3U3lLVUVFSUlJVVFkM2ZCM3RuMThmQmc3ZGl3OWUvYWtmZnYyREIwNkZCOGZuenBYQTdyVXRHblRzTEd4NGRpeFkyemV2TmxrK2FwVnEweXFIaTFkdXBTbFM1ZWFIZS9Zc1dOSzlaZzMzM3dUcUg2RG9HL2Z2aVlYRG9iMmNBa0pDZlRyMTQrbFM1ZnkwMDgvTVdyVUtLV0UrOFNKRTNudXVlZFFxVlNzVzdkTzJWYXYxNU9UazZPMDNNdk16RFQ2M2xCaFpkYXNXVUIxUlpUQXdFQWxHZXJubjM4bVBEeGMyYytCQXdlSWpZMmxmLy8rU25MSndZTUhBVXcrdkJ2ZTNMaThnc0hsWldYLy92dHZvMlFvZ0x2dXVvdVZLMWV5YXRVcWtwS1NlUHp4eDgzK0hBM1VhalZlWGw1R0ZXTnFTbmd6dkYxaUxTY25KN05WbCtvcU1EQ1F0OTkrbTBjZWVZVFkyRmpsQXNuZTNwN2k0bUxLeXNyTVhvd1pSRVpHa3BDUXdNU0pFeGszYnB4eVRsZFZWYkZodzRZcmpxK3hHU29lL2ZMTEw3WDJsTGVXb2ZMUTFiNnBYZC9ZNjNPY1hicDA0ZlRwMC96KysrOUd5VkRYaXJYbjY5VlFVbEtDczdQek5kbVhrNU1UTmpZMnlvME5JWVJvREdxMW1sYXRXdEdxVmF2R0RrVUlJZXJNeWNtSnpwMDcwNjVkTzA2Y09FRnljakpuejU0bElDQ0FkdTNhNGUzdDNkZ2hDcUcweUx2OG5vWVFRZ2doYXBhU2trSlZWWldTcU5QUURQZjM4L0x5V0xod0lWcXRsamx6NXJCMDZWTEdqaDNMMHFWTEtTc3JZOXEwYVFRRUJOUTYzcGt6WjJqYXRHbUR4SGJxMUNsT25Ub0ZWTjhYdm5EaEFnQWZmZlFSUGo0K1FIVTNqOHZiNTNsN2V4TVpHV25VTWNQQTNEekE3TXZ0MDZkUHQ3cHF2eEJDQ0NHRStEODNmREtVV3ExbXlwUXBEVHBtYlZWbFJvMGF4WWdSSTVUcHlaTW44K0NERHpKMDZGQ2plUVloSVNFTUhEaVE1czJiMDd4NWM0S0Rnd2tLQ2pLYnNOV21UUnRjWFYzWnZYczNmL3p4Qjd0MjdlTCsrKy9ucWFlZW9yUzBGRWRIUjR0dkFQend3dzk4OWRWWHlyUmFyY2JYMTVlbVRadlNzMmRQVWxKU09INzhPSXNXTFNJZ0lNQ28wa3QrZmo2N2QrL205ZGRmVithTkhqMmFqejc2aUowN2R5b2Z6bU5pWW5CemN6TzVjVmhjWEZ6dlJJbmh3NGV6ZnYxNjFxeFpnNXViVzYxOXVVdExTeWtvS0ZENmhZUGxpNGY2OFBYMUpUMDlIWjFPZDhWdndnY0dCbUpyYTJ1VVlOR21UUnZpNCtQWnYzOC8vZnIxczdqdDMzLy9qVnF0WnNLRUNVYm41T25UcDY4b3B1dEY2OWF0T1hUb0VJbUppUTEySTlyd3M2bkxSYm01Q2x1MUxiOGFzVnN5Y3VSSU5tM2F4S1pObXhneVpBaEJRVUZYYlYvbWp0WGE4N1doVlZSVWNQNzgrYXQyZzhXY2hrcktFMElJSVlUNE4zTndjS0JqeDQ2RWg0ZHo4dVJKa3BLU2lJbUp3ZC9mbnc0ZE9raWxLTkdvTWpJeUFLN3FkWlVRUWdoeE15b3NMQVNxNzUxZkRmLzg4dzg3ZHV4ZysvYnQrUG41c1dqUklod2NISWlLaXVLKysrNWoxcXhaeko4L255bFRwdENyVnk4R0R4NU10Mjdkek42L3YzanhJaWtwS1F3YU5NanEvZXYxZXJQM0J2ZnYzOC83NzcvUGJiZmRCbFFmdnlFWktqQXdFSDkvZjRBYUUvOHZUNUs2M09USms1azBhUklEQmd3d3UxdytQd3NoaEJCQzFNL1Y3U1Yxay9MdzhDQTRPRmo1c2pUUHdOblptZGRmZjUwSkV5YlFyMTgvV3Jac2laMmRIWHE5M3FSdGxJMk5EZDI3ZDJmMzd0M3MzcjJicDU1NlN1bGYvZEpMTC9IWlo1OVpqS3Q3OSs3TW5EbVQrZlBuczJiTkdyWnUzY28zMzN6RFJ4OTl4SXdaTTVTcVUrSGg0U1l0cjVZdlgwNnpaczI0L2ZiYmxYbjkrL2ZIMWRXVjlldlhvOWZyT1hIaUJBa0pDUXdjT05Ea0lzT1FxRlVmN3U3dVNteTMzWGFieFVvd3YvLytPKysrK3k3UFB2c3NaV1ZsZE9uU0JTY25KM3IzN3MzWFgzK3RmRUYxWDIzRGRHUmtKTDE3OTdZNm50RFFVS3FxcWtoTlRiVjZtMFdMRnBHZm4yOHlmK3ZXclZSV1Zob2x6QmlTdmI3ODhrdmxScXpCcGZ1MHM3TkRwOU9Sa3BLaXpDc3VMcTd4SExpUjNIMzMzUUFzWExpUW5Kd2NvMlY2dlo3OSsvZVRtNXRyOVhoNnZaNk5HemNDV0x4d3ZKeVRreE5sWldYS3hieTF5eHM2OXBvRUJBVHd5Q09QVUZKU3drc3Z2VVI4Zkx6Sk9zWEZ4YlVtZGRYRzByRmFlNzQydE9Ua1pQUjZQYTFidDc1cSt4QkNDQ0dFRUZlUHZiMDl0OXh5Qy9mY2N3OFJFUkhrNStlelk4Y085dTNieDhXTEZ4czdQUEV2SlMzeWhCQkNpUG94M0h1c2EzczVhMzM1NVpka1ptYnl3UWNmMEtKRkM1NTg4a215czdNQnlNbko0Zm5ubjJmSGpoMk1IRG1TcGsyYkVoa1phYkcxL05hdFc5SHBkUFRxMWN2cS9mL3l5eS9NbURFRGpVWUR3UG56NXdGNDY2MjN1T2VlZTNCMmRzYlB6OC9vTTBSK2ZqNDVPVG5rNU9UVStQblc4TXpvM0xsenJGeTUwdWc1a3VGWmtxMnRMZmIyOWlaZnpzN084cmxGQ0NHRUVLS2VidmpLVURlUzh2SnlUcDQ4U1dKaUlna0pDU1FtSmpKNzltd2xVYWF3c0pCdnZ2bUdYYnQyQVhESEhYZHcvLzMzSzl0blpHUVFGaFptY2Z5UWtCQkNRa0xxSEZkTVRBelIwZEdFaG9ieTFsdHZjZjc4ZVFvS0NqaC8vanhsWldWb3RWcisvUE5QTm16WWdLMnRMV1BHakRFWm83aTR1Tjd0ckZhdFdrVmNYQnpPenM3RXhNUVFFUkZodGtkNFlHQWdhV2xwZUhsNU1YSGlST3pzN0NncEtXSEtsQ2ttRno1NnZWNlo1K2JteHBRcFUwaFBUOGZkM2Qwa0VleHlYYnQyWmRldVhSdzZkTWpxUkl5b3FDaCsvdmxuMnJadFMzQndNRFkyTmtvbExnOFBENlpPbmFxczI3OS9mdzRlUE1qV3JWdDUvUEhINmRhdEc5N2UzcHc5ZTViRGh3OFRIUjBOVlAvK282S2ltRDU5T3IxNjljTE96bzREQnc3UXJWczNFaE1UcllxcnZzckx5M250dGRmTUx2dmdndzhhWkI4REJnemdyNy8rWXZ2MjdUenl5Q1BjZXV1dCtQcjZVbFJVeE5HalI4bk96dWFycjc1U1NnMWJNbTNhTkZxMWFrVnljakluVDU2a1U2ZE9Wci8xMDc1OWUrTGk0bmoxMVZmeDgvUGozWGZmdFdwNVE4VnVyWWNlZW9qS3lrcSsvdnByWnM2Y1NZc1dMUWdMQzhQUjBaR2NuQndTRWhJb0t5dTdvcHNSbG83VjJ2TzFvUjA2ZEFpb2JoTW9oQkJDQ0NGdVhIWjJkclJ2MzU3V3JWdHovUGh4a3BLU3lNaklvR1hMbHJSdjN4NG5KNmZHRGxIOFM1U1VsSkNibXlzdDhvUVFRb2pyd0tXZE5RRG16WnVuZEo1bzM3NDl5NVl0VSs2dCt2ajQwTEpsUzk1NDR3MmxNdFVqanp4aXRpcFVlbm82YTlldUpUQXdrQjQ5ZWxnZHo4V0xGMGxJU0tDMHRCUzlYazlNVEF5T2pvN01uRG1UM3IxNzg1Ly8vSWZ1M2JzYmJmUGNjOC9WNlpnek16UFpzMmVQMldVclY2NWs1Y3FWSnZORFEwTlpzbVJKbmZZamhCQkNDQ0dxM1ZUSlVGZGFHZVZxMmI1OU8xRlJVU1FsSmFIVDZiQ3pzNk50MjdiY2UrKzlORy9lblB6OGZINzg4VWQrL1BGSHlzckt1TysrKzhqTHkyUEhqaDMwNzkrZkhqMTZrSjJkVFZGUkVXM2F0R253K01MQ3d2RHc4TURXMWhhb2JnSG03ZTJ0bEhhTmlvcGkzYnAxSEQ5K25MRmp4NXIwMnRicjlhU25wNXN0QlZ0VCs3cXFxaXFXTEZuQy8vNzNQN3AyN2NyTEw3L01TeSs5eEtKRml6aDM3aHlQUHZxb0VwTWh6a3ZiK05VMDlqZmZmTU0zMzN4ak1uL2l4SWxNbWpUSjRuWUF0OTkrTzRzWEwyYlhybDFtRTcvTW1UWnRHdnYzN3ljbEpZVVRKMDZnVnFzSkNBaGc3Tml4UFBEQUF5YXREVjk0NFFVNmRPakFUei85Ukh4OFBEcWRqb0NBQU1hUEg2K3M4OVJUVCtIaTRzS09IVHVJalkzRjI5dWJrU05ITW03Y09LV0grdFZTVlZYRmdRTUhydW8rQUdiT25Fbm56cDNadW5Xcmt0RGo3dTVPV0ZnWVU2Wk1vVVdMRnJXT1VWaFlTSFIwTkY1ZVhvd1pNNFpKa3laWjNlN3NtV2VlWWM2Y09hU2twRkJlWGw2bjVRMFJlMTJNSHorZTIyKy9uYzJiTjNQbzBDSDI3TmxEWldXbFVsbXRhOWV1VjlRdXNxWmp0ZVo4YldpLy9mWWJ6czdPZFhxRFN3Z2hoQkJDWEwvczdlM3AyTEVqWVdGaEhEMTZsSlNVRk5MUzBnZ0xDNk50MjdaWHJjcUFFQWJTSWs4SUlZUzRmcnovL3ZzRUJBUW8wMFZGUmV6ZHU1ZERodzZ4ZCs5ZTdPM3RHVHAwS0ZCOS96Y3hNWkVwVTZiUW8wY1ArdmJ0Uy9mdTNVMlNqcHQ1Q1FBQUlBQkpSRUZVb1k0ZE84WTc3N3hEZVhrNU0yYk1NSnNzcFZLcHFLcXFNcG1mbDVjSGdKK2ZIeXFWaWllZWVJS2dvQ0JDUTBQNTZhZWZLQ2dvVU82OU9qczdFeDRlem11dnZkWmdMZXllZWVZWmhnMGJaakxmeGthYXV3Z2hoQkJDMU5kTmtRejF6VGZmb05QcGxMS3BMaTR1QUN4WnNvUU5HemJVZVR5dFZvdWpveVBuenAwRFREOXdybHExaWxXclZobk5XN3AwS1V1WExqVTdubDZ2eDhiR2hyRmp4M0xycmJmU3ZuMTc3TzN0U1VoSTRQUFBQMmYzN3Qzb2REcDY5dXpKWTQ4OVJraElDQmN2WHVUMDZkTzg4ODQ3UFBEQUEyUmtaS0JTcWVqU3BRczVPVGtVRkJRb2Jka01iMHpVVjNCd2NJMC9KM3Q3ZXo3ODhFTkNRa0tVUktLb3FDaU9IVHVHczdNektTa3BaR2RuYzhjZGQ1aHNPM1BtVEl0anZ2NzY2OFRGeGRHOWUzZmVldXN0SEJ3Y21EZHZIcSs4OGdycjE2L240TUdEVEpzMmpZaUlDTE5qV0VvSUdqSmtDTk9uVDFmYWU5V1ZpNHNMOTl4ekR4czNidVRJa1NOMDdOaXgxbTN1dSs4KzdydnZ2anJ0Wi9EZ3dRd2VQTmppY3JWYXplVEprMDNla2dIengxNVRndFNXTFZ1c2pzdmFSS3VHaUVHbFVuSG5uWGR5NTUxM1doM2Y1VmF2WGwzck9wYmlDZ29LNHZQUFA3ZTRYVTNMNnhwN1F5U3d0V2pSb2s1dkhOWGxkMVRiejZLMjg3V21zYUZ1NStDaFE0YzRmZm8wWThlT3JYZkZPU0dFRUVJSWNYMXljbktpYTlldXRHblRoc1RFUkk0ZlA4N3AwNmVKaUlnZ05EUlVIdmlJcXlZakl3TlBUMDlwTlNPRUVFSTBzanZ2dkpQV3JWc2J2VUQ4OGNjZkV4c2J5KzIzMzg1TEw3MUVodzRkbEFRbFgxOWZ2dnJxSzlMVDA5bTFheGZMbGkzanl5Ky9aTTJhTlFCa1pXV3hmdjE2dG03ZGlwMmRIYSsvL2pxZE9uVXl1MjlQVDAvKy92dHY5dTNicDFRb3pjdkxJeVlteHFnTlhyOSsvUURRYURRc1c3YU1pSWdJWmN5d3NEQVdMVnFrakptWGwwZGxaU1ZPVGs1b3RWcU9IVHVtSkdLbHA2Y3I2eFVVRkpqTU03aHc0WUx5Zk11U3dNQkFvNWZIaFJCQ0NDRkV6VzZLWktqRGh3OXo1TWdSVkNvVmJkcTBVVEwwdTNmdmJ0Vk5ydGpZV0pLU2twVHBMNzc0UW1uOTVPRGdRTXVXTFkzV0h6VnFGQ05HaktoeHpFc1RXQ3dsVEdSa1pCQWJHOHVBQVFNWU0yWU1vYUdoeWpJM056Zm16WnZIaHg5K3lQcjE2d0c0OTk1NzhmZjNaKy9ldmJ6OTl0dEFkYUpXMTY1ZGF6M0craW9wS1dIcDBxVTBhZEtFZDk5OTF5anhhdWZPbmVqMWVsUXFGZDI3ZCtlaGh4NVNsdm41K1JFUkVXSDJ1UFB5OHBnNmRTcUZoWVdNR2pXS3FWT25LaC9pdmJ5OGlJeU01S09QUHVLUFAvNWd4WW9Weko4Ly82b2RueVVUSmt3Z0ppYUdyNzc2aW9VTEYxcGRhVWdJY1dXcXFxcjQ2cXV2OFBMeVl0eTRjWTBkamhCQ0NDR0V1RXJjM056bzFhc1hCUVVGeE1mSGMralFJWktUaytuVXFaTkpOV0locnBTMHlCTkNDQ0d1SCtaZW9KNCtmVHJUcDAvSDN0NmVZOGVPS1M4ZWg0U0U0T2ZuQjFTLzFEMXAwaVFtVFpxa0pCUmxaV1V4ZWZKa0tpb3E2TkNoQTg4OTl4d2hJU0VXOS8zb280L3kyV2VmTVd2V0xLUDV6czdPUFBua2t5YnJyMW16aHNyS1NtYk1tR0Z4ekYyN2RwbTBzdXZUcHc5ZzJnN1EwanhMblM0dXRYYnRXcVZOb0JCQ0NDR0VxSjFLZjczMmxxc0R2VjVQVlZWVnZiUGl0MjNiUm1KaW92SWhQRDQrbnNPSEQyTnZiMCtQSGoyTWtwVG16cDFMdjM3OTZOMjdkNDFqV3J1ZVZxdXROV0VyT3p1Yjh2Snlnb09EZ2VyKzFRY09IRUNsVXRHcVZTdGxmbTArLy94ek5tM2FWT2NLTmFkT25jTGUzdDVzMnkrZFRvZU5qVTJkMzk3ZHNHRUR6Wm8xcTdFRlZuUjBOQjA3ZHFScDA2Wjg5OTEzZE83Y21mRHc4RnJIWHJCZ0FZTUhEN2Fxb2xOTjR1TGllUDMxMTNuc3NjY1lPM2JzRlkwbGhMRE91blhyV0xseUpSOTg4TUZWVGZRMDU5TlBQNld5c3BJWFgzenhtdTVYQ0hIOW1UOS9QcjE2OWFyMWM1d1FRb2lHazVHUndlSERoeWt1TGlZZ0lJQk9uVHJoNXViVzJHR0ptOFNwVTZlSWo0L243cnZ2VnFxSkN5R0VFTUo2ZS9mdTVjOC8vN3dtOTgxME9oMlptWm5ZMk5qZzcrOXZ0dDNkcFdKaVl2RDE5YlU2NlZtbjAxRlFVS0MweTFPcjFYaDZlcHA5eG5IeDRrV1NrNVBwM0xtenhmRUtDZ3BJU0VpZ29xS0N5c3BLM056Y3VPMjIyMnFOV3dnaGhCQkMxRTUxQlZWcmJvcGtLQ0d1bHQ5Kys0MlRKMDh5WWNJRWFkY2x4RlZXVkZURTZ0V3JhZE9tRFFNSERyem0rNWRrS0NHRWdTUkRDU0ZFNDZpc3JPVGt5Wk1jUDM2Y3Fxb3FXcmR1VGZ2MjdiR3pzMnZzME1RTkxpWW1ocXFxcWxwYmZ3c2hoQkRDdkd1WkRDV0VFRUlJSVlUQmxTUkRTV3E2RURVWU1HQUFBd1lNYU93d2hQaFhjSEZ4WWVyVXFZMGRoaEJDQ0NHRWFDUzJ0cmEwYTllT2tKQVFFaElTT0hueUpHbHBhWFR1M0pubXpaczNkbmppQmxWV1ZrWmVYcDYweUJOQ0NDR0VFRUlJSVlUNEY2bGJiek1oaEJCQ0NDR0VFRUtJcThqSnlZbnUzYnN6YU5BZ25KeWMyTDkvUDd0MzcwYXIxVFoyYU9JR2xKbVpDVUJBUUVBalJ5S0VFRUlJSVlRUVFnZ2hyaFZKaGhKQ0NDR0VFRUlJSWNSMXg4dkxpOEdEQjlPNWMyZnk4dktJam83bTJMRmpWRlZWTlhabzRnYVNtWm1KczdNekhoNGVqUjJLRUVJSUlZUVFRZ2doaExoR3BFMmVFRUlJSVlRUVFnZ2hya3NxbFlxd3NEQ0Nnb0k0ZE9nUWlZbUpuRGx6aHE1ZHUrTGo0OVBZNFluclhGVlZGVmxaV1lTRWhEUjJLRUlJSVlRUVFnZ2hoQkRpR3BMS1VFSUlJWVFRUWdnaGhMaXVPVGs1MGJ0M2IyNi8vWFowT2gyN2R1M2k0TUdENkhTNnhnNU5YTWR5Y25MUTZYUUVCZ1kyZGloQ0NDR0VFRUlJSVlRUTRocVNaQ2doaEJEaU9oSWJHOHVDQlFzc0xsK3paZzNMbGkxcmtIMXBOQnFpb3FMcXRlMmlSWXNZTW1TSTJXVkRoZ3doTWpLeTNuRjkvdm5uUm1NZk9YS0Vnd2NQMW5zOElZUVFRdHc4QWdJQ0dEcDBLR0ZoWVNRbko3TjkrM2J5OC9NYk95eHhuZEpvTktqVmFueDlmUnM3RkNHRUVFSUlJWVFRUWdoeERVbWJQQ0dFRU9JNmN2ejRjYlp0MjhhTUdUUE1Mdi81NTU4SkN3dXJjWXpvNkdpVGVXM2F0REZwRDZMUmFQam1tMjhvS0NqZzRZY2ZybmZNVjVOZXIrZUxMNzRnT1RtWlNaTW1NWDc4ZUZRcVZXT0haZEdRSVVOd2RIUmt5NVl0eXJ3Wi80KzlPdzlyNG1yL0J2NE5DYnVBc2dxaW91SktGUlVGeFIzRmFzVzFZclZpMVZyRnRTNTF3YXBWSzdXNGl3dHVpRXRSZjZndEZxMGdDQ3FMUlMySUFxS0FJS0JoazFWMkV2TCt3WnQ1Q0VrZ1liWDEvbHpYY3ozTnpKbHp6a3hDTzhuYzU3N1hyWU9hbWhxY25aMWJaRHpTT0JVVkZRRHdVWC9PQ0NIa1U4ZmhjTkMvZjM4WUdSbmg4ZVBIQ0FvS1F1L2V2ZEc3ZDI4b0tOQ2FML0kvNmVucE1EQXdvTThGSVlRUVFnZ2hoQkJDeUNlR2dxRUlJWVNRZndrdWw0dnM3R3pNblR1M3puYjc5dTBUMjdaa3lSSXNYNzRjbFpXVll2czhQVDNoNmVrcHRqMGdJQUFDZ1VEaU1WVlZWUUQrRnpoU0c1L1BsN2hQU1VtcHpyblh4bUt4NE9MaWdwOS8vaGtYTGx4QWNuSXlObTdjQ0dWbFpibjZxYXlzeEtaTm01Q1hsNGRqeDQ1QlhWMWRwdVBLeTh2aDcrK1BrSkFRdkg3OUdoOCtmSUNTa2hKMGRIVFF2WHQzMk5uWm9YLy8vblgya1pXVkpYVzhrcElTcUttcHlYVXV6ZTNWcTFkWXVYSWxBTURGeFFVV0ZoWk4xcmVzNTF0U1VvS1ZLMWRDUTBNRCsvYnRrL3R6MHhqWjJka0FnTFp0MjdiWW1JUVFRaHBHWDE4Zm4zLytPU0lqSS9IaXhRdWtwNmZEMHRJU21wcWFyVDAxOGhFb0tDaEFjWEV4K3ZUcDA5cFRJWVFRUWdnaGhCQkNDQ0V0aklLaENDR0VrSCtKKy9mdmc4MW1ZL2p3NGZXMlhiSmtDZXp0N1JFZUhvNXQyN2JCeE1RRXAwK2ZSbVZsSlU2ZE9vWFpzMmREUjBkSDVKaTR1RGdrSnlkajRzU0pURmFjOVBUME9yTkdUWm8wU2VKMlgxOWYrUHI2aW0wUENBaW9kKzYxYVdscFljK2VQZGk3ZHk5ZXYzNE5IbzhuZHpEVXlaTW44ZUxGQzdrQ29WNjllZ1ZuWjJka1pHUkFTMHNML2ZyMVE5dTJiVkZjWEl5VWxCUThlUENBeVV4Umw5T25UMHZNUnJCaHd3WWtKaWJDMjl0YnJuTnBibjUrZnN3LzM3bHpwOG1Db2VRNVh6VTFOV3pkdWhVclZxekE4ZVBIc1hidDJpYVpneXlTa3BLZ29LQWdsa21ORUVMSXgwbFJVUkZXVmxZd01qSkNaR1FrN3Q2OWk3NTkrOExVMUpTeS9IM2kwdFBUQVFEdDI3ZHY1WmtRUWdnaGhCQkNDQ0dFa0paR3dWQ0VFRUpJSzBwSVNFQlVWQlR6K3RXclZ3Q0FhOWV1aWJTenQ3ZEhZR0FnK0h3K1pzNmNLYkV2TXpNekhENThXR1RiUC8vOEF3ME5EUXdjT0JCc05odGxaV1Y0OSs0ZHJseTVBaGNYRitZaFlWVlZGWGJ2M28yc3JDek1talVMN2RxMUExQ2RIVWRTeWI2Z29DQkVSVVZKM0hmdzRFSDA2OWNQNDhhTmsrTksxSTNENFdEejVzMG9MQ3lVT1poSktEWTJGajQrUHBneFl3Wk1UVTFsT2lZK1BoN3IxNjhIajhmRDh1WExNV1hLRkxEWmJKRTJHUmtaU0V4TXJMY3ZhWm1Rb3FLaW9LS2lJdE44V2twNWVUbnUzYnNIWTJOalZGWldJaXdzREVWRlJXalRwazJqKzViM2ZMdDI3WXBwMDZiaCt2WHJzTEd4Z2JtNWVhUG5VSitzckN6ODg4OC9HREprQ0ZSVlZadDlQRUlJSVUyblk4ZU8wTlhWeFpNblR4QVZGUVV1bDR2Qmd3ZC9kQmtZU2N2aGNyblExdGIrNk82M0NDR0VFRUlJSVlRUVFranpvMkFvUWdnaHBCVkZSMGZqOU9uVFl0dHJiK3ZZc1NOU1UxTXhhdFFvV0ZwYU10c2ZQWHFFNE9CZ3JGNjlHdnI2K21MOVBIbnlCTU9IRDBkbVppYjRmRDRBWU1hTUdUaDE2aFFpSWlKZ1lHQUFvRHE0S1RFeEVkOTk5eDJLaW9wUVZGU0VkdTNhb1UyYk5wZzRjYUpZdjRtSmlZaUtpcEs0NytEQmcralVxWlBFZlFCZ2EydGJ4eFdSdloyZG5SMVdyMTVkYnovbnpwMkRvcUlpNXN5Wkk5TzRGUlVWY0haMlJubDVPWGJzMkFGcmEydUo3ZHEzYi8rZnl6UVFFaEtDNHVKaWZQSEZGNmlvcU1DZmYvNkp3TUJBVEowNlZlWSsrSHkrV09CWVE4MmVQUnMrUGo3dzhQQ0FxNnRyay9RcHphdFhyeEFZR0FnOVBUMVlXVmsxNjFpRUVFS2FoNnFxS2thT0hJbkV4RVE4Zi80Yy92NytHREJnQURwMzd0emFVeU10ckx5OEhEazVPZmpzczg5YWV5cUVFRUlJSVlRUVFnZ2hwQlZRTUJRaGhCQ0M2c3hJQUhEZ3dJRVdHVTlKU1FtclZxM0NqQmt6TUdQR0RHYTd1N3M3dkx5OHhNckpmZi85OXdBQVBUMDlqQjgvbnRtZWtKQUFaV1ZsMk5uWmlZMlJscFlHTHBlTE5XdldZT1BHamNqTXpCVFp2M256WnJGajNOM2Q0ZTd1RGdCWXRteVp5TnhxY25Cd3dMUnAweVR1TzNQbUREUTBOQ1R1RS9ZclRXUmtKQjQ5ZWdRQTBORFFnSU9EZzlTMlhidDJsYnBQS0NVbEJjK2VQY09ZTVdQUXRtM2JldHNEZ0wrL1A5TFQwekYyN0ZpcGdWRHlzTFcxaFlxS0NtN2V2TW04RmlvcksyTmUxMzdQNCtQamNmWHFWVVJIUjZPZ29BQnQyclNCdWJrNXRtM2JKallHbjgvSGxTdFg0T3ZyaTl6Y1hPanI2OFBlM2w3aTU2SXV3aEo1NDhhTlk0S2gvUHo4cEFaRENjL3QyclZyT0hyMEtFSkNRbEJhV2lweUxyS2VyeVJhV2xvWU1XSUVBZ01Ea1ppWUtITm1yN1MwTktTbHBkWGJUaUFRb0tDZ0FKbVptY2pOelVXdlhyMWdZMk1qc2F3aElZU1FmdzlUVTFNWUdCamc4ZVBIZVB6NE1iaGNMaXdzTEtDa3BOVGFVeU10UkZnaXo4aklxSlZuUWdnaGhCQkNDQ0dFRUVKYUF3VkRFVUlJSWFnT2ltaEpGUlVWTXJmMTkvZEhYRndjT0J5T1dFQlRSa2FHMUljODRlSGgwTmJXaHJtNU9UdzlQUnMxWHdDNGRldVcyTFpuejU3VmVZeUppWW5ZaW54cEFWYWxwYVc0ZHUwYTJyVnJoN3k4UENnb0tLQjkrL2FOQ2tnS0NRa0JBTG42RUI3enhSZGZOSGpjdWt5Wk1nVUE0T1BqQXc2SEkzRWNQejgvSERwMENBS0JBT2JtNXVqUW9RT3lzN1B4OE9GRGlYMGVQSGdRVVZGUnNMQ3dRRlpXRmlJaUl1RHE2Z3AxZFhXTUdUTkdwbm1scDZmaitmUG5NREV4WVFMTmpJMk5rWmlZV0c4ZzBwRWpSL0Q4K1hPTUhqMWE3RE1xeS9uV3hkcmFHb0dCZ1FnTEM1TXJHT3J2di8rV3FhMmlvaUk2ZE9pQTRjT0hvM3YzN25MTmpSQkN5TWRMUTBNRFk4YU1RVnhjSE9MaTR2RCsvWHNNSGp6NFA1ZlZrVWlXbnA0T05UVTFhR2xwdGZaVUNDR0VFRUlJSVlRUVFrZ3JvR0FvUWdnaEJBQ2J6UWFmejhjUFAvelEybE1SNCtucENWTlRVM1R2M2gxUG56NFYyWmVRa0lCKy9mcEpQYmE0dUJoY0xoZkd4c1pJUzB2RHQ5OStLOU9Za3JMMk5LUk0yWlFwVTJRdVQrTHU3ZzRsSlNVTUdqUUlQajQrbURWckZ0emMzREJ3NEVDb3FLaklQVFlBeE1URUFBRE16TXhrUHViMTY5Y0FnSjQ5ZXpab3pQcXNXclVLd1ArQ2c0U3ZoWktTa3VEcTZnb1ZGUlU0T3p1amI5Kyt6TDdhZ1VaQWRiWWxMcGNMRHc4UEtDc3JBd0F1WExnQVQwOVAzTHg1VStaZ0tEOC9Qd2dFQW93Yk40N1pObmJzV0Z5NGNBRitmbjVZdVhLbHhPUEt5OHVSa3BJQ2QzZDNpZTlUZmVkYkgrRjdKM3d2WldGdGJkMGtXYjBJSVlUOHV5a29LTURNekF5R2hvWjQvUGd4UWtKQ1lHWm1odDY5ZTRQRllyWDI5RWd6cWFxcVFrWkdCcFZISklRUVFnZ2hoQkJDQ1BtRVVUQVVJWVFROHBGYnVYSWw5UFgxOGZ6NWM2WU1tcmEyTmpJek01R1RrNFBldlh0TFBHN216SmtJQ2dyQ3NXUEg0T0xpd215dkswc1VsOHZGeG8wYkplNnJyNndabDh2RnhZc1hFUlFVQkFVRkJZd2JOdzZ6WnMyUzRReUJKMCtlNE9iTm05aStmVHVUYldycTFLbnc4ZkhCbVRObjVBNmdFVXBMUzRPS2lncjA5UFJrUHFhd3NCQ0tpb3BNWUpGUVptYW14TEo5c3BSN2s4ZjE2OWZCNC9IZzZPZ29FZ2dGQUFZR0JoS1BXYlpzbWNoOEowK2VERTlQVHlRbEpjazBwa0FnUUVCQUFGZ3NGbXhzYkpqdDQ4YU5ZOTVUUjBkSEtDb3FTangyNGNLRkRRNVlxNCtPamc1VVZWWHg3dDI3WnVtZkVFTElmNSsydGpiR2pSdUhKMCtlSURZMkZubDVlYkMwdEpUNDN6WHk3NWVkblEwZWowY2w4Z2doaEJCQ0NDR0VFRUkrWVJRTVJRZ2hoTFN5UzVjdTRmejU4eUxiYkcxdG1YOCtmdnc0VEV4TW1Bd0dEeDgraEoyZEhVSkRRd0VBQXdZTWtOZ3ZpOFhDL1BuenNXM2JOcVNtcGpMSDEvWGdyeUVQQmZQejgvSGJiNy9oOXUzYjRQUDVzTEd4d1RmZmZDUHpBNmpNekV6czJiTUhWbFpXR0Rac0dCTU1wYXlzakpVclYyTGJ0bTB3TnpmSHlKRWpHelMzZHUzYXlYV01tcG9haW91THdlZnp3V2F6UmJZTFM3NEJ3TzNidDhIajhlU2VVMzJFNXk5clJpY09oeU5XM2sxYld4dUtpb29vS1NtUnFZOG5UNTRnT3pzYi9mdjNGd2tjYTkrK1Bjek16QkFURTRQUTBGQ0pjMkt4V0hWbUoyc0ttcHFheU12TGE5WXhDQ0dFL0xkeE9Cd01IVG9VTDErK1JFeE1EQUlEQXpGczJEQm9hR2kwOXRSSUUwdFBUd2VielpZckdKNFFRZ2doaEJCQ0NDR0UvTGRRTUJRaGhCRHlrVmk5ZXJYSTY1U1VGTnk0Y1lONTNibHpaeGdhR2lJb0tBaDJkbmE0ZS9jdWpJMk5ZV0ppSXJYUFFZTUdRVmxaR2RIUjBVekF5bGRmZmRVazgrWHhlUGo5OTk5eCtmSmxsSlNVd05MU0V0OTk5eDI2ZE9raWN4L0Z4Y1hZdG0wYkFHRHQyclZpKzRjTUdRSmJXMXZzM2JzWCt2cjY2TldybDF4enJLeXNCSWNqMysyT2dZRUJrcEtTa0pLU2dxNWR1ekxiTlRRMFJESlUrZnY3TjBzd1ZHNXVMaFFWRmFHbHBTVlRldzZISTdIVUQ1dk5SbVZscFV4OTNMbHpCd0NRazVPRDdkdTNpK3dUQmlIZHVYTkhZakNVa3BJU2xKU1VaQnFub2Roc2RyTmNhMElJSVorZVhyMTZvVjI3ZGdnUEQ4ZmR1M2RoYVdtSkRoMDZ0UGEwU0JQaWNya3dNREFRQ1dvbmhCQkNDQ0dFRUVJSUlaOFdDb1lpaEJCQ1BoSjJkbllpcjU4OGVTSVNEQVVBRXlaTXdMbHo1M0QrL0hra0ppWmk4ZUxGZGZiSjRYQ2dyYTB0a2xXbnJySnVhV2xwK1BiYmIrdWRhMFJFQkk0ZVBZcDM3OTZoVTZkT1dMNThPU3dzTE9vOXJxYXlzakpzM2JvVmI5Njh3YSsvL2dwdGJXMko3VmF0V29YNCtIaHMzcndaZS9mdUZjdUNWQmRWVlZXVWxaWEpOYStCQXdjaUtTa0pEeDQ4RUFtR2FpbEtTa29vS1NsQmVYbTVXS20rNWxCWVdJaUhEeDhDcUg3LzA5TFNKTGFMakl4RVZsWVc5UFgxUmJaTENzUnFhcVdscFZCVFUydjJjUWdoaEh3YURBd01NRzdjT0lTRmhlSGh3NGZvM2JzM3pNek1XdVMvYWFSNUZSWVdvcmk0V0dvWmFVSUlJWVFRUWdnaGhCRHlhYUJnS0VJSUllUmZ4TTdPRGw1ZVhyaDA2UkkwTkRURUFxaHFLeXNyUTE1ZUhsUlVWSmh0TlV2d3lhdW9xQWh1Ym00SUNBaUFpb29LbGl4Wmdoa3padFM3OG43eDRzV3dzYkhCbkRsem1INjJidDJLMk5qWWVnT3BWRlZWc1d2WExxeGF0UXJyMTYvSGxpMWJZR2xwS2ROODlmVDBrSmFXQmg2UEozT0dxQ2xUcHNEYjJ4dmUzdDZ3dGJXRnNiR3hUTWMxaEVBZ0VOdldvMGNQUkVWRjRkR2pSdzBxRFNpdnUzZnZnc2ZqWWRTb1VkaTZkYXZFTnJ0MjdVSndjRER1M0xtRGVmUG1OWGdzU2VkYm44cktTdVRuNTh1VmNZd1FRZ2lwajdxNk9teHNiQkFSRVlHNHVEams1K2ZEeXNxcVFTV0R5Y2NqUFQwZEFHQm9hTmpLTXlHRUVFSUlJWVFRUWdnaHJVbWh0U2RBQ0NHRUVObHBhbW95SzkwSER4NHNOVnZPZ3djUHNIUG5UcXhhdFFybDVlVVlPSEFnVkZWVllXMXRqUXNYTGpEL0E0RDU4K2N6cjExZFhXRnRiUzJ4ejFldlhtSHg0c1VJQ0FpQWhZVUYzTjNkWVc5dlgyOGdGSS9IUTBwS0NoSVRFd0ZVbHk3NS92dnZFUnNiaTYrLy9oclRwMCt2OTd3TkRRMnhaODhlY0RnY2JOMjZGZTd1N3Fpb3FLajN1SzVkdTZLcXFncHYzcnlwdDIzTnNSWXNXSURTMGxLc1g3OGVVVkZSWW0xS1Nrb2FGTmhUazZxcUtzckx5MUZRVUNDeVhSamdkdkxrU2J4OSsxWmtuenpuSVNzL1B6OEF3TGh4NDZTMm1UaHhJb0RxVW5rTlBXOXA1MXVmMTY5ZlF5QVF3TlRVdEVIakVrSUlJZEp3T0J4WVdWbkIzTndjR1JrWnVIdjNMZ29MQzF0N1dxUVJNak16MGJadFc1R0ZBSVFRUWdnaGhCQkNDQ0hrMDBPWm9RZ2hoSkIva2ZQbnp5TWlJZ0pxYW1vSUNncUNtWmtacGt5Wkl0Yk95TWdJS1NrcDBOYld4cng1ODZDb3FJalMwbEo4OTkxMzRQUDVJbTBGQWdHelRVTkRBOTk5OXgzUzB0S2dxYWtKTFMwdEFFQmVYaDQyYjk2TTR1SmlMRisrSE5PbVRaTzVsRXhtWmlZRUFnR01qWTBSR1JtSlhidDJvYWlvQ0E0T0RwZy9mNzdNNTk2dFd6Y2NQSGdRVzdac2daZVhGNTQ5ZTRZalI0N1VPUThMQ3d2Y3UzY1BUNTgrbFN1WVp2YnMyZUR6K2JodzRRSTJiTmlBenAwN28zdjM3bEJSVVVGMmRqYWlvNk5SWGw0T0pTVWxtZnVzclUrZlBvaUlpSUNUa3hQMDlmV3hjK2RPQU1Db1VhTVFHUm1KMjdkdlkvSGl4UmcwYUJCMGRIVHc3dDA3UEh2MkRQNysvZzBlczdaWHIxNGhPVGtaV2xwYUdEeDRzTlIyRmhZVzBOUFRRMlptSnA0K2ZZcUJBd2ZLUFphMDg2M1AwNmRQQWFCQll4SkNDQ0d5Nk5HakI5cTJiWXZ3OEhBRUJnWmk4T0RCelpvWmtqUVBQcCtQN094c3VVb3FFMElJSVlRUVFnZ2hoSkQvSmdxR0lvUVFRajRTZFpXdnE2cXF3cWxUcC9ESEgzL0F3c0lDR3pkdXhQcjE2M0gwNkZGa1pXVmg0Y0tGSWhtYXVuZnZqaDkvL0ZHbXZpOWV2SWlMRnkrS2JaODNieDYrK2VZYkFFQklTQWcrZlBpQTZkT255NVRKcWFhd3NEQUExUThhall5TXdPRndzSHIxNm5wTC9FblN1WE5uSEQ5K0hQdjI3Y05YWDMxVmIwRFc4T0hEY2V6WU1keTdkdy8yOXZaeWpUVjM3bHdNSHo0Y2YvNzVKNTQrZllxUWtCRHcrWHdtTzVlRmhVV2pTZzZ1WExrU3UzZnZSbkp5c2xpV3E3VnIxNkp2Mzc2NGRlc1dvcUtpd09QeFlHaG9pTGx6NXpaNFBFbUVXYUhHakJsVFo0WXZGb3VGenovL0hKNmVudkR6ODJ0UVlGSmQ1MXVYKy9mdlEwMU5EVU9IRHBWN1RFSUlJVVJXK3ZyNkdEZHVIQjQrZklpLy8vNGJ2WHIxd21lZmZTWno4RGRwZmUvZnYwZFZWUlVNREF4YWV5cUVFRUlJSVlRUVFnZ2hwSld4QkkydDhVSUlJWVQ4Qnh3K2ZCaDhQaDgvL1BCRGk0OTk2ZElsbkQ5L0hoczJiSkM0djBlUEhqaDU4aVFpSWlKZ2FXbUpuMzc2Q2NyS3lzak56Y1dtVFp2dzVzMGJkTy9lSFN0V3JJQ1ptUmxzYlcyeFpNa1NtWUovYkcxdFpRcE1ldno0TWJaczJRSTlQVDFNbURBQnVycTZVRkJRQUl2RlloNFM4dmw4VkZWVm9hcXFDandlRDRXRmhZaUxpME5rWkNSMGRIVGc0ZUVCVlZWVmxKU1VTQzN2QndCdWJtN3c5dlpHUUVCQXZmT1h4Y21USi9INzc3L2p3SUVENk5ldlg1UDBTVnJHMDZkUHNYSGpSc3lhTlF1TEZ5OXU3ZWtRUWdqNUJQRDVmRVJFUkNBbEpRWEd4c2F3dExTc3R5UXcrVGc4Zi80Y0NRa0ptRFp0R3IxbmhCQkNTQk1UQm95M3h1OW1oQkJDQ0NIazA4VnF4RXBGeWd4RkNDR0V0REo5ZlgyWW1abGgvUGp4WXZ0eWNuTGc2T2lJZ29JQ1RKOCtIWTZPanN6REhXMXRiYmk2dW1MdjNyMElDd3VEaDRjSERodzQwQ3h6dExTMHhKbzFhM0RqeGcxY3ZueFpyTlNlSkd3Mkd3WUdCcGcwYVJLKy92cHJxS3FxQWtDZGdWRE53Y0hCQVVGQlFUaHo1a3k5WmZYSXg2T3FxZ3BuenB5QnRyWTI1c3laMDlyVElZUVE4b2xnczltd3RMU0Vob1lHWW1KaVVGNWVqbUhEaGtGUlViRzFwMGJxa1ptWkNUMDlQUXFFSW9RUVFnZ2hoQkJDQ0NFVURFVUlJWVMwTmx0Ylc2bmwxblIwZERCNzlteDA2TkJCWXBrd05UVTE3Tml4QS83Ky9reldvMFdMRnFGdjM3NHlqVDF4NGtSMDZ0UkpwcmFUSmszQ3BFbVRJQkFJVUZsWldXZGJGb3ZWNEllR2t5ZFB4dURCZ3h0MHJDUnQyclRCcGsyYjhPT1BQK0xhdFd1WU5XdFdrL1ZObW8rWGx4Y1NFeFB4NjYrL29rMmJOcTA5SFVJSUlaK1kzcjE3UTBWRkJSRVJFYmgvL3o1R2pCZ0JGUldWMXA0V2thSzh2Qno1K2ZtVUJaUVFRZ2doaEJCQ0NDR0VBS0JnS0VJSUllU2pOM1BtekhyYjFNd3FOWHYyYkpuN1hyZHVuZHp6WWJGWVVGSlNrdnM0V1hYczJCRWRPM1pzMGo0dExDeXdlZk5teE1mSDExdW1qN1MrNHVKaUZCWVdZdlBtemJDd3NHanQ2UkJDQ1BsRWRlblNCY3JLeWdnUEQwZFFVQkJHamh4SkFib2ZxYXlzTEFDQWdZRkJLOCtFRUVJSUlZUVFRZ2doaEh3TUZGcDdBb1FRUWdnaExXSDA2TkZZc21RSkJVTDlDNmlycThQUjBSRmp4b3hwN2FrUVFnajV4QmtaR1dIa3lKR29xS2hBVUZBUTh2THlXbnRLUklMTXpFd29LeXREUzB1cnRhZENDQ0dFRUVJSUlZUVFRajRDRkF4RkNDR0VFRUlJSVlRUUlvV3VyaTVzYkd5Z29LQ0ErL2Z2SXpNenM3V25SR3JKek15RXZyNCtXQ3hXYTArRkVFSUlJWVFRUWdnaGhId0VLQmlLRUVJSUlZUVFRZ2docEE2YW1wcXdzYkdCcXFvcVFrTkRrWmFXMXRwVEl2L2ZodzhmVUZKU1FpWHlDQ0dFRUVJSUlZUVFRZ2lEZ3FFSUlZUVFRZ2doaEJCQzZxR21wZ1liR3h1MGE5Y080ZUhoU0VoSWFPMHBFWURKMUVYQlVJUVFRZ2doaEJCQ0NDRkVpSUtoQ0NHRUVFSUlJWVFRUW1TZ3BLU0VrU05Id3REUUVGRlJVWWlPam03dEtYM3lNak16b2FHaEFUVTF0ZGFlQ2lHRUVFSStFZ0tCNEpNZW54QkNDQ0dFVURCVXE0dUtpb0tibXh2enV2Wk44c1dMRjNIdTNMa0c5NSthbXRxU3RlbGFBQUFnQUVsRVFWVG8xYXE3ZCsvR2dnVUxtTldXRFpHUWtJQ3dzRER3ZUR5Sis5KzhlWU96WjgvSzlTVWhORFFVQnc4ZWxMci8wcVZMY0hkM2wzdXVrbkM1WFBqNCtEUkpYNFFRUWdnaGhCQkMvcjA0SEE2c3JhMWhZbUtDbHk5ZjRwOS8vcUVIWHExRUlCQWdPenVic2tJUlFnZ2hoQkVjSEF4N2UzdUVoSVQ4cThmbjhYZ29LQ2hBVlZWVkU4MnNiaWtwS1RoMTZoUnljM1BGOXIxNzl3NEhEeDc4YUV0RjgvbDgrUG41NGVIRGh5MHkzcElsUy9ETEw3KzB5RmoxRVFnRThQSHhFZm1jdkh6NUVpVWxKUzB5L3J0Mzc3QnYzejZSNTRmcDZlbjQ1WmRma0pLU0lsTWZPVGs1T0hEZ2dNVFBWMkppSWx4Y1hKQ1ltQWlnK3BscVJrWkduZjBKQkFJNE9UbGgrL2J0VXR0NGUzdkQwZEVSQlFVRk1zMlJFRUxJdnhPbnRTZndxWG56NWcwT0h6Nk16WnMzdzhEQUFBa0pDZkQyOXNieTVjc2hFQWl3WmNzV2RPclVDVXVYTGdVQS9QWFhYK2pldlh1RHhpb3JLOE9HRFJzZ0VBaHc5T2pSQnYwNDZPUGpnM3YzN21IaHdvV04rbkh4MHFWTGlJaUlnS2VuSjdTMHRNVDJQMzM2RlAvM2YvOEhOVFUxekprelI2WStYNzU4Q1Y5Zlg2eGJ0MDdpZmxtdW5iKy92OWkySGoxNndNVEVSR1FibDh2RnhZc1hrWmVYaC9uejU4czB2OWEyYnQwNnFLbXB3ZG5adVZYN3FJdXRyUzFVVkZSdzgrYk5adW0vb1pyN3ZGdUtwT3Zibk9mMnNiNmZoQkJDQ0NHRU5EVUZCUVVNSGp3WVNrcEtpSStQQjR2RmdvV0ZSV3RQNjVPVG01dUx5c3BLQ29ZaWhCQkMva1ZLUzB1eGQrOWVXRnBhWXVMRWlRQ3FBMy9TMDlQbDZxZGp4NDVpMndvTEMzSHMyREZvYW1yQzB0S3lTZVlyajZZYy8vbno1OWkwYVJNOFBEeVljeTB2TDBkV1ZwWk14MHU2UG5WNStQQWgvdmpqRHpnNE9JanR1M3YzTHZ6OC9EQnYzanlaKytQeitjakt5a0phV2hvU0V4TVJIeCtQK1BoNHpKczNqM25mbTRwQUlJQ1hseGRLU2tvd2NPQkFxS2lvTkduL05jWEV4Q0E1T1ZudTk3ZW9xQWpYcmwxcjlQZ3paODZFaG9ZRzh6b2tKQVJ1Ym00WU5HZ1FqSXlNa0pTVWhEVnIxbURZc0dGWXNXSUYwNjVkdTNaZ3NWakl5Y2tSU1ZyUXBrMGJxS3VyTjNnK2VYbDU4UGYzeDlTcFU1bDc4ZzhmUHVEKy9mdXdzN05ENTg2ZDYrM2p4bzBidUhQbkRyNzg4a3V4ZlFVRkJRZ01ETVNJRVNOZ2FtcUtTNWN1NGRXclYxaTJiSm5VejFGQVFBQWlJaUt3YmRzMmlmdkx5OHZ4Zi8vM2Z4ZzBhSkRFNTVXRUVFTCtPeWdZcW9YcDZ1b2lPenNiMjdkdmg2dXJxOGkrMzMvL0hVK2VQTUhJa1NNQkFCa1pHY2pOelVYLy92MGJOSmFLaWdvMmJ0eUl6WnMzdzluWkdZY1BId2FielpiNStPam9hSnc0Y1FJQWNPN2N1WG96VkUyZlBoM0xseThYMjU2Wm1ZbS8vLzRiOXZiMlVtOHNwaytmamlkUG51RENoUXNZTUdBQWV2WHFKZk04SmVGeXVjak96c2JjdVhQcmJMZHYzejZ4YlV1V0xNSHk1Y3RSV1ZrcHRzL1QweE9lbnA1aTJ3TUNBbVNlVzJWbEpUWnQyb1M4dkR3Y08zYXMzaHROVzF0YmtkY2NEZ2RhV2xybzNyMDdoZzBiaG5IanhvSERFZjlUenNyS2F0Uk5iSDE5bEpTVXRIZ1pncEtTRW5oN2V5TTBOQlJ2Mzc1RlJVVUYxTlRVMExGalJ5eGR1aFI5K3ZScGtqazJ4YlZyRHVYbDVmRDM5MGRJU0FoZXYzNk5EeDgrUUVsSkNUbzZPdWpldlR2czdPenEvZmZGeC9hZTFoNS81Y3FWME5EUXdMNTkrNkNrcE5ScWN5R0VFRUlJSVVRVzV1Ym1FQWdFU0VoSUFKdk5idkQzZDlJd21abVpZTEZZME5QVGErMnBFRUlJSVVSR0hBNEhMQllMQnc4ZXhMdDM3N0JvMFNLOGZmc1dpeGN2bHF1ZjJyL0pWMVZWNFpkZmZrRmVYaDd5OHZKZ1oyY245ZGhGaXhaaDl1elpEWnAvU1VrSjFxNWR5eXhDVjFaV2JySHhZMk5qc1duVEpwbmExdlhNSWlJaUFrNU9UbkJ3Y0dBV2Z6OTgrQkM5ZS9jVysrMjRxcW9LL3Y3K01EVTFSV0ZoSVFvTEN5WDJhV2hvQ0RVMU5keStmUnRlWGw3SXpNd0VuODhIQUtpcnE2TkxseTRZTm13WURBME5BVlFIRmRWRlYxY1g3ZHUzWjE0bkppWWlLU2xKYXZ1ZVBYc2lNREFReDQ0ZFE3OSsvU1MyR1RKa0NEUTFOU1h1azNSTkpMbHg0d2FVbFpVbEJ1N1VwYmk0R0pjdlg1YnJHRWsrLy94ekpoaXFzcklTWjgrZXhjU0pFMkZrWklUS3lrcnMyYk1IZkQ0ZndjSEJDQTRPWm82N2N1VUtkSFYxNGVUa2hEZHYzakRiRnl4WUlQVTVtcXpYcERHS2k0dHg4K1pOMk5qWWlDVXBBTUFFdGdtZjEvMzY2Njg0Y2VJRURoNDhpS0tpSXRqYjI0dTBMeWdvd09uVHB3RUF1M2J0RXV2UHpNd01WbFpXeU0zTmhiKy92OFNFQ2QyN2Q4ZmV2WHV4WXNVS2FHcHFZdi8rL2N6Zk9TR0VrSDhYQ29acVlXM2F0TUdtVFp2ZzdPd3Nrdkt4dkx3Y1Y2OWV4Y3laTXpGaHdnUUExV1hnQU1EYTJscHFmekV4TVhqOStuV2RZNXFhbW9MUDUrUFdyVnRTMjVpWW1NRGMzSng1blpxYWlwMDdkNExINDJIczJMRlNiNFpLU2txd2YvOSt2SDM3Rm9NR0RaTFk1dXJWcTFCVlZjVlhYMzNGYk9QeGVHTHBYWmN2WDQ2ZE8zZWlyS3dNRlJVVkl2dmtEWXE0Zi84KzJHdzJoZzhmWG0vYkpVdVd3TjdlSHVIaDRkaTJiUnRNVEV4dyt2UnBWRlpXNHRTcFU1ZzllelowZEhSRWpvbUxpME55Y2pJbVRwd0lGb3NsMTl4T25qeUpGeTlleUJRSUpjVGhjUERGRjE4QXFMNTJPVGs1aUkyTlJYaDRPRHc5UGJGNTgyYVltWm1KSEhQNjlHa29LRFN1RXFhMFBqWnMySURFeEVSNGUzczNxbjk1WkdWbFlmMzY5VWhQVDBlWExsMHdldlJvc0Znc1pHUmtJQ1ltQmlrcEtTTEJVSTJaWTFOY3U2YjI2dFVyT0RzN0l5TWpBMXBhV3VqWHJ4L2F0bTJMNHVKaXBLU2s0TUdEQitCd09QVStmUG1ZM3RQYTFOVFVzSFhyVnF4WXNRTEhqeC9IMnJWclczVDhsa281VFFnaGhCQkMvbHY2OSsrUHFxb3FKQ1FrUUVGQlFlckRGOUwwTWpNem9hMnREVVZGeGRhZUNpR0VFRUprcEtpb2lLMWJ0OExGeFFWZVhsNGlXWlQyNzk4djhweGkxcXhaV0x4NHNjaUM0VC8vL0JQSGpoMFQ2OWZOelEyUmtaR1lPM2N1akl5TXhQYnplRHk0dTd1anFLaElZdENGckE0ZlBvelUxRlM0dWJtSkJFaTAxUGdBY09USUVmVHUzVnZpdmt1WEx1SDgrZk4xSHUvajR3TUZCUVZNbWpRSlFQWGk4cGN2WDJMSWtDRWl3U0hqeG8xRFNFZ0lzckt5a0pXVnhWUTBrY1RaMlJsV1ZsWXdOVFhGa0NGRDBLRkRCeWdwS2VIQWdRTll2WG8xeG93Wkk5Syt2dDkrYXkrK0R3a0prU21ZNk02ZE83aHo1NDdFZmNlUEg1Y2FERlg3bWdEaUM5VnJtalZyVnIxenFSbVFabUJnVUdlQW1vdUxDd0lEQStWYWVILzU4bVVVRlJWaHdZSUZBSUJqeDQ2aHVMZ1lwMDZkWXU2UFQ1NDhpZmZ2M3pQUHVOYXNXU05TUXMvWTJGaHEvN1d2U1haMk5oNDllaVRTaHN2bEFxaCtuaGtmSHc4QVRQYXl2Ly8rVzZ6MG5aV1ZsY2hDQm05dmI1U1hsMHNOdGxKVlZRVUE1cGtoaDhQQnFsV3IwTHQzYjFoWldZbTA1ZlA1Y0haMlpnS1lYcjU4Q1ZWVlZYVHQycFZwazU2ZWpwMDdkMkxtekprWU8zWXNnb09EeGQ1bkpTVWw1bG51bWpWcmNQejRjYWtWYWdnaGhIemNLQmlxRmZUcjF3Ky8vZllibEpXVjhmVHBVd0NBc3JJeWpoNDlDbjE5ZmFiZGd3Y1BBRURxVFVCQVFBQ0NnNE5sRGw1SVNFaVF1cy9Pem83NWtwR1dsb1lOR3paQVhWMGRFeVpNZ0plWEY5VFYxYkZzMlRLUkRFUnYzNzdGL3YzN2taV1ZCV2RuWjRrbEFiS3pzK0huNXdjSEJ3ZG9hR2lncUtnSXFxcXEyTFZybDlUNnpSczJiSkI0cmdrSkNZaUtpbUsydlhyMUNnREVVb3ZhMjlzak1EQVFmRDRmTTJmT2xEaUdtWmtaRGg4K0xMTHRuMy8rZ1lhR0JnWU9IQWcybTQyeXNqSzhlL2NPVjY1Y2dZdUxDeFAwVkZWVmhkMjdkeU1yS3d1elpzMUN1M2J0Skk0aFNXeHNMSHg4ZkRCanhneVltcHJLZkp6d0JxOG1IbzhIUHo4L25EbHpCdXZYcjhmUFAvK013WU1ITS91YklzT1B0RDZpb3FLYU5kV3NKRzV1YmtoUFQ0ZWpvNlBZKzFwWVdDaFcyN2t4YzJ6TjdFaVN4TWZIWS8zNjllRHhlRmkrZkRtbVRKa2lsdVV0SXlPRHFadGRsNC9wUFpXa2E5ZXVtRFp0R3E1ZnZ3NGJHeHVSSHorYVUwbEpDUVFDUVl1TVJRZ2hoQkJDL25zR0RCaUFxcW9xdkhyMUNnb0tDdmpzczg5YWUwci9lWldWbGNqSnlaSDZJSkFRUWdnaEh5OEZCUVZzMnJRSnZYdjN4dVRKay9IMjdWdUo3Zkx5OGxCZVhsNXZmKzd1N3Zqenp6L3g5ZGRmTTRFaHRlM2J0dzhmUG55QW82TWpoZ3daMHFCNVAzcjBDUGZ1M2NPTUdUUFFwVXVYSmgrL3JLd00yZG5aQU1EOHY3emxBK3VUbloyTjhQQndEQjA2RkxxNnVnQ0FtemR2QWdEQ3c4TVJIaDdPdEIwNWNpUThQVDNSdFd0WGJONjhXV0ovU1VsSitQWFhYNW5uSnoxNjlFQ1BIajBBL0M5UVJwclJvMGRqeG93Wll0dS8vLzU3cWNmVURCWUtDUW5Cdlh2MzhOTlBQNG0xQ3c0T1JtQmdJSGJ1M0ZubkhBREoxMFNvZCsvZUdERmlSTDE5MUI3NzVjdVhVdWR2WkdRa3RyaTlMaDRlSGhnNGNLRElRdWpvNkdoY3Zud1o2OWV2aDVhV0ZxNWR1d1pmWDE4NE9Ua3hnVkNGaFlXSWpJeUVvNk1qM3I1OUMyTmpZNW5IbFhSTjNyeDVJMWJ4UnVqS2xTdGkyMzcvL1hleGJidDM3MmFDb1FvS0NuRHQyalZNbmp3WmhvYUdpSXVMUTA1T0RvWU5HOFo4bm9UUExMaGNMaUlpSXBDVmxZWHM3R3k4Zi84ZWQrL2VSVTVPRGs2ZVBBa0EyTE5uRHhJVEUzSDA2RkVZR3h2anlKRWo0SEs1T0g3OE9CTU1kdlBtVFdocGFlR2JiNzVCVkZRVWt6RnJ5cFFwWW5QdDA2Y1BiRzF0NGV2cmkzSGp4dEdpRjBJSStSZWlZS2dXSmkyU3ZPWjJhMnRyZlBYVlYzajU4aVVXTFZxRVljT0dNZnVjbkp5Z3I2OHZGb1VzVDdSNFhXUEh4TVJnKy9idDRIQTRjSEZ4Z2FHaEliUzB0SERtekJuRXhjVmh3NFlOTURFeHdhMWJ0M0Q2OUdsb2EydmowS0ZESXBIVk5WMjhlQkZ0MnJSaGJtZ1BIVHFFNU9Sa0xGKytITnJhMnJoMTZ4YldyRmtqdG9xem9xSUNycTZ1c0xhMlpzNC9PanFhU1c5WlUrMXRIVHQyUkdwcUtrYU5HaVZTdC9uUm8wY0lEZzdHNnRXclJZTE9oSjQ4ZVlMaHc0ZUxwRytkTVdNR1RwMDZoWWlJQ0tiZWNWQlFFQklURS9IZGQ5K2hxS2dJUlVWRmFOZXVIZHEwYVZQdnRUNTM3aHdVRlJVeFo4NmNldHZXaDhQaHdNN09EdDI3ZDhjUFAveUFYMy85RmVmT25mdlAxamlPakl3RWg4T1JtSDVXVTFOVDZvb09XZkg1ZkxuS1NMYVVpb29LT0RzN283eThIRHQyN0pDYUthNTkrL1lpYVlQL3pXYlBuZzBmSHg5NGVIaEkvWExWMUFJREExdGtIRUlJSVlRUTh0L0VZckZnWVdHQnFxb3F4TVhGZ2MxbVU1Qk9NOHZPem9aQUlHQytxeE5DQ0NIazM0WE5abVA2OU9saTJ4Y3ZYaXhTeHN2VjFaWDVqVkJTYWJ6ang0L0R4OGNIa3lkUHhzS0ZDeVdPNWVIaEFYOS9memc0T0VoZFFDMkxjK2ZPZ2NQaE1GVXdtbnI4cUtnb2JOdTJUV1RibGkxYm1IL2VzMmRQZytjdWRPdldMVlJWVlRIQkh5VWxKZkR6ODRPTmpRMFQ4T1RpNG9MWHIxL2ozcjE3ZVBQbURYNzY2U2VwMmF5RVdZYmtyYUFCQU8zYXRXdlVQWE5xYWlwQ1FrSWs3a3RMUzVPNklMKzIydGVrcG03ZHVvbVZZcXRQV2xxYXhHQ295c3BLZUhsNW9iQ3dFRzV1Ym1LQlY1TDQrL3ZqeXBVcmVQYnNHUTRmUGd3V2k0WE16RXpzM0xrVHc0Y1BoNjJ0TGRMVDArSGw1UVdCUUlCZmYvMVZySS9qeDQ4RHFNNzBKTXkwVkorNnJzbVpNMmVZejBOTVRBeldybDJMNDhlUE0wRnc4Zkh4V0xGaWhVaW10N1MwTkh6NzdiY2kvWGg0ZUVCQlFRSHo1czBEQUp3NGNRSnBhV2w0OGVJRlVsTlRrWjJkelFRRlhycDBpVGxPUzBzTGVucDYwTmZYaDdtNU9Tb3FLcENTa29MSGp4L0R4Y1dGeVhibDVPUUVSMGRIWEx0MkRVdVhMc1h2di8rT1I0OGU0ZENoUTFCVlZjWFFvVU14ZnZ4NFhMcDBDWjkvL3JuRVVuaHo1ODVGUUVBQVBEdzh4QklzRUVJSStmaFJNRlFMOC9Ed1lQNDVJQ0NBaVpaMmNYRmhBblJVVlZWeDZOQWhBTlZCSGgwN2RtU09LU2dvUVAvKy9VVzJDWEc1WExIeWNuV1JkUE1hRUJBQU5UVTE3Tm16aDZuZGJHOXZqODZkTytQQWdRTll1blFwakl5TThQYnRXNHdmUHg0clZxeVFtbW5tMWF0WHVIUG5EdGF1WFF0bFpXVzhldlVLSVNFaG1EZHZIZ1lOR3NRRVE1bWFtcUpuejU0aXh3cnJSZHZZMkdEVXFGRUFxZ09UYXE0U2NIZDNoNWVYbDlnWElPR3FBVDA5UFl3ZlA1N1pucENRQUdWbFpZbTF1dFBTMHNEbGNyRm16UnBzM0xnUm1abVpJdnNsclhwd2QzZUh1N3M3QUdEWnNtVVNWekRVbEpLU2dtZlBubUhNbURGbzI3WnRuVzNsMGJOblQweWJOZzFlWGw3dzhmRmhiaHh0YlcyaG9xTENyT29ROHZmM3g1OS8vb21VbEJRb0tTbkJ5c29LUzVjdWhZT0RBOHJLeWtTdVorMCthZ2JPbFpXVk1hOXJIcE9ZbUFnZkh4ODhlL1lNV1ZsWjRIQTQ2TmF0RzJiUG50M2dGVGRBOVpjcEhvK0hqSXdNNXJNcGlTeHpGSjdYdFd2WGNQVG9VWVNFaEtDMHRKUnBJK25hQ2JmNStQamd4bzBidUhuekpyaGNMclMwdERCczJEQjgrKzIzRWdQaVhyNThpY3VYTHlNbUpnWmxaV1ZvMzc0OVJvMGFoZG16Wjh0VVo5cmYzeC9wNmVrWU8zWnNuU1V6WmRXUTl4U28vZ0p6OWVwVlJFZEhvNkNnQUczYXRJRzV1Ym5ZbDNPZ09yRHN5cFVyOFBYMVJXNXVMdlQxOVdGdmJ5L3hiMDhTTFMwdGpCZ3hBb0dCZ1VoTVRKUXJpNXE4U2twS0VCZ1lpUGo0ZUhBNEhQQjR2R1liaXhCQ0NDR0UvTGV4V0N3TUhqd1lWVlZWaUltSmdZS0NndGgzWGRKMHNyT3p3ZUZ3b0sydDNkcFRJWVFRUW9pTUVoSVNrSnFheXJ3ZU8zYXNXSnRkdTNhaHNySVNBUER0dDkvaW0yKyt3ZWpSb3lYMnQzZnZYZ1FHQmtKVFV4TTNiOTRVK3kyOE5rOVBUM2g2ZW9wc3ExMk9UWm9YTDE3ZzlldlhHRHAwS0hQLzBkVGpEeGt5aFBsZDFzdkxDKzd1N3ZEdzhHQ2VCMFZHUmdLb3ZnK1N0aWo2dzRjUFVzZm44WGp3OWZXRnNiRXhCZ3dZQUtBNmUwOXhjVEhtenAwTEFNalB6MGR3Y0RCbXpacUZNMmZPd01qSUNDWW1KbUxsem9RTHhJWFo5aFVVRkFCVVZ6cXBuUkZxOSs3ZDJMMTdOL082TVl2N0owK2VqTEt5TXBGdGRaV3pxN2xQMHJpU3JrbHpVVlJVeExadDI3Qml4UW80T3p2andJRURkUzdRVGsxTnhkR2pSNkd0clkyZmZ2cUpDVGhUVlZXRnNiRXhmdmpoQjZTbnAyUHAwcVZ3YzNQRGdnVUxtTTlMYVdrcEhCd2M4UHZ2dnlNN094dGZmLzIxelBOc2lXdnkvUGx6K1ByNjR2dnZ2MGViTm0xdy8vNTl4TVhGWWZYcTFjakt5Z0tQeDBQUG5qMHhiTmd3L1BiYmI1ZzRjU0ptelpvRmZYMTlLQ2twaWZYWHExY3ZuRDU5R3VYbDVTS2YxZFdyVnpPZjM3ZHYzekxQVVlWdEprK2VqRkdqUmpHbC9UUTFOVVgrdG95TWpHQnVibzZvcUNna0p5ZUxaSVFqaEJEeThhTmdxQmJXc1dOSGxKZVg0L1RwMDdoMTZ4Yk16TXdRR3hzTFoyZG5EQnMyREt0V3JVSkVSQVFlUDM0TW9McjBsVkJCUVFIS3k4dEY2azBQR0RDQXVWbmF2bjI3eUlxSitnaHYvR2JPbklrK2Zmb0FxSzRYWEZSVUJBME5EYVpkVmxZV1VsTlRvYTZ1anR6Y1hMeDc5dzRzRmd0WldWa0lDQWlBdWJrNU9uZnVMQmI1Ly96NWN3Z0VBaHc2ZEFnSER4NEVVRjBYV1ZoTHVYUG56bEJXVmtaMGRMVFlEOFRSMGRGZ3NWam8yN2V2ek9jRFZBZU94TVhGZ2NQaGlBVTBaV1JrU0t6VkRWU25mOVhXMW9hNXVibllsNUdtSWx5aDBCUUJMYldOR1RNR1hsNWUrUHZ2djVsZ0tFbE9uRGlCUC83NEE2cXFxckN5c29LcXFpb2lJaUt3YWRNbVZGVlYxVHVPY0JXQWo0OFBPQndPdnZqaUM3RTJUazVPS0NzcncyZWZmWWIrL2Zzak56Y1hqeDgveHJadDI3Qjc5MjZSVW43eXNMYTJ4dDI3ZDdGMTYxWTRPVG1oZS9mdURaNmowSkVqUi9EOCtYT01IajFhN1BNaWpadWJHL3o5L1RGNDhHRDA3dDBia1pHUnVIbnpKbUpqWTNIMDZGR1JHM0ZmWDE4Y1Bud1lpb3FLc0xLeWdycTZPbUpqWStIcDZZbW5UNTlpLy83OUlxVW5KUkYrYnVvNmo4YVE1WHI1K2ZuaDBLRkRFQWdFTURjM1I0Y09IWkNkblMxMVpjM0Jnd2NSRlJVRkN3c0xaR1ZsSVNJaUFxNnVybEJYVnhlckRTK050YlUxQWdNREVSWVdKbGN3VkZwYW10Z1hjMGtxS2lxUW5aMk5qSXdNc05sc1RKa3lCWGZ1M0tGZ0tFSUlJWVFRMGlnc0ZndVdscGFvcXFyQzgrZlBvYUNnSVBXN0MybWM3T3hzNk9qb01BL2VDQ0dFRU5KeUJBSUIwdFBUWlY2ZzNiRmpSM1RzMkJFQkFRSHc5dlptdGtzS2hxcWQvYjVkdTNZU0Y0Y0R3S0pGaTJCdWJvN2s1R1I0ZTN0ajllclZZbTFjWFYweGFOQWdrUW9jTmZmSlN2aGI2TkNoUTF0ay9BY1BIa2pkdDJ2WExwbm5YVk5JU0FqeTh2SXdlL1pzNW5tT3BxWW1KazJhaEppWUdPellzUVBUcGsyRG9xSWlldlRvQVJhTEJTNlhLNWJSQndCV3JseUpxVk9uTXM4VmhQZGtMaTR1ekcrczU4NmRRMGhJQ0J3ZEhXRmxaZFdnT2RkMjRzUUpKZ0RyNXMyYjhQYjJGa2xDSUZUWHZwb2tYWlBtMUxselp5eGR1aFN1cnE0NGYvNDhGaTFhSkxGZGJtNHVmdnp4UndnRUF2ejg4ODlNbVRlZytqMFRCbEtkUFhzV1BYdjJSSWNPSFFBQS8venpENUtUazFGWldRa2VqNGZnNEdBbVFDNG1Ka1ppNmNLcFU2ZUt2RzZKYXhJYUdncUJRSURqeDQ4emZ3ZTlldlhDcEVtVHhNYThldlVxMU5YVm1ZeFAwdWpyNjljWkdDY2s2Zk1zOVBYWFg0dGxlTE95c2tKVVZCVEN3c0lvR0lvUVF2NWxLQmlxaGYzenp6ODRldlFvM3I5L2p5MWJ0aUF6TXhPeHNiSFl2bjA3ZHV6WWdjVEVSUFRxMVF2YTJ0clEwZEhCNjlldm1XT1RrNU1CVk44c0NRMGRPcFM1K1Y2M2JoMUtTMHVsamwxYVdvcno1OC9qelpzM0lyVnRIUjBkbVg5bXNWaW9xcXBDZUhnNG5qMTdoc2pJU0NRbEpZSEZZcUYvLy81WXNtUUpldlRvZ1QvLy9CTitmbjQ0ZHV3WUFFQk5UUTFkdW5SQnAwNmRZR0Jnd0tTWDdOYXRHN1MwdFBENDhXTjRlSGhnNWNxVlREWWNOcHNOQ3dzTGhJYUdpcVdHdlgvL1BucjI3Q24zQ2s5UFQwK1ltcHFpZS9mdWVQcjBxY2kraElTRU9tdjZGaGNYZzh2bHd0allXR0xLVG1sa1hjVWd6SFlsVHkxb1dRay9FOUpxcXdQVktYYi8rT01QNk9ucDRkQ2hRMHdwZ2ZMeWNtemR1bFdtTDYyclZxMEM4TC9BR2VIcm1xWk5tNGFwVTZlS0JOVGR1blVMcnE2dXVINzllb09Eb1pZdVhZcms1R1M4ZnYwYUsxYXN3Smd4WStEZzRDRDJSVmlXT1FMVjU1MlNrZ0ozZDNlbTduUjl5c3ZMRVJrWmlYUG56akdmemJLeU1qZzVPU0UyTmhiZTN0NU1pdVRFeEVTNHVyckMwTkFRZS9mdVpUSy9DUVFDN04rL0gvNysvdkR4OGFrM281anczd0hOdGFLOHZ1dVZsSlFFVjFkWHFLaW93Tm5aV1NSQVVWSUFXVmxaR2JoY0xqdzhQSmkvOVFzWExzRFQweE0zYjk2VU9SaEsrSGNpL0x1UlZWcGFHdjcrKzIrWjJyWnQyeFo5Ky9abEFnUHYzTGtqMTFpRUVFSUlJWVJJb3FDZ2dDRkRodURodzRlSWlvb0NtODJXV2xxZU5BeVB4ME4rZm42emZMOG1oQkJDU04yeXM3UGg2K3ZMbEsrU1ZjZU9IYkY4K1hJc1g3NGNmL3p4QjA2Y09DR3hYZTFnaHBwbDhoUVZGVVdlWitqcDZXSGl4SWx3YzNNREFJbVo2VjFkWGRHdFd6ZXArMlQxNHNVTEFOVUJHODA5Zm54OFBCSVNFZ0JVQjBYMTY5ZFA1Tm5HNGNPSFJlWlIwNVVyVjNEaHdnV0orM3g4ZktDc3JDeFNVV1BxMUtrb0tTbUJqNDhQMHRMU01HWEtGQXdaTWdUNit2cm8zNzgvcGs2ZHlnUStDZFY4ai9oOFBnQXdpMzZGVlIwcUt5dVpaelE2T2pwU0E5cmtWVE1nUnBqQlIxTGZkZTJyU2RJMWFXNTJkbllJRFEyRmw1Y1hyS3lzOE5sbm40bnNMeW9xZ3BPVEU3S3lzckJqeHc2Snp3YlliRGF5c3JMZzYrc3JVaHJ2NXMyYlVGUlVoRUFnUUZsWkdTNWR1c1M4UnlFaElmRDE5UlhycTNZd1ZFdGNFM3Q3ZXd3ZE9oU2FtcHE0ZlBreUhqNThpSFhyMWtrTXZtcmJ0aTF5Y25LUW5aMk45UFIwdkh2M0Rsd3VsL25mMkxGam1XZU1kVDJ2TzNmdUhDNWZ2aXgzWmpKaEtjZTR1RGk1amlPRUVOTDZLQmlxQlFVR0JzTEZ4UVZHUmtZNGZQZ3d1bmZ2am12WHJnRUErdmZ2ajBPSERzSEZ4UVgyOXZhWVBuMDZidDI2aGFDZ0lBZ0VBckJZTE9ibVY5cXEwcnBxS3o5Ky9CaHVibTRvS0NqQTh1WExNVzNhTkxFMnAwNmRRbWhvcUVnMnFpNWR1bUQrL1BrWU8zWXNEQTBONGUvdmo0TUhEOExaMlJuejU4L0g4K2ZQOGZEaFEvenp6eitJalkxRmJHd3MyR3cyYkcxdG9hV2xoWUVEQjZLb3FBZzNidHpBbURGanhNcWtqUmd4QW52MzdzVzdkKytZeVBYNCtIZ2tKU1ZoNWNxVjhsMWdWSzlHME5mWFoxSnM1dWJtUWx0Ykc1bVptY2pKeVpGNmpXYk9uSW1nb0NBY08zWU1MaTR1elBhNnNrUnh1VnhzM0xoUjVybWxwYVZCUlVVRmVucDZzcCtRakRnY0RqZ2NEc3JMeTZXMkVhYm9YYlJvRVJNSUJRREt5c3BZdlhxMTFIcm04bkp3Y0JEYk5tYk1HTGk2dWpJQmZRMmhwYVdGSTBlTzRQTGx5N2grL1RxQ2dvSncvLzU5Mk5uWllmSGl4VElITkFrSkJBSXNYTGhRcnVNRUFnRldyVm9sRXFTbm9xS0N4WXNYWTgyYU5Yanc0QUVUREhYMTZsWHcrWHlzVzdlT0NZUUNxZ01Pdi9ubUcvajcreU00T0xqZVlLakN3a0lvS2lxS2xkVEx6TXlVZUswYmsySllrdXZYcjRQSDQ4SFIwVkVzVTF2TnoxRk55NVl0RTVudjVNbVQ0ZW5waWFTa0pKbkgxZEhSZ2FxcUt0NjlleWZYZksydHJac2wreG9oaEJCQ0NDSHlVRkJRd05DaFF4RVdGb2FJaUFnb0tDaElMRlZQR2lZbkp3Y0NnUUM2dXJxdFBSVkNDQ0hray9MOCtYTUVCZ1pDVjFjWGt5ZFBocjYrUHJTMHRKbzBlMHhkbVh4WUxCWWlJaUthYkN4NUNCY2lTNnMrMFpTdVg3K090bTNiSWo4L0g2R2hvYmg2OWFySWN3c0ZCUVdwNWRXa3ZSZkp5Y21JaVluQnhJa1QwYVpORzVGOWFtcHFJcStGdjJmWDNpNUo3V0Fvb2FDZ0lCUVZGUUdvRHVoNjkrNmR4Tit6bTRJczJZQWtxZXVhQ09YbDVja2RCSk9mbjE5dm03VnIxMkxUcGswU3M1eVdsWlZCV1ZrWjY5YXRxL08zN3JObno2S3lzaExtNXViTXRwMDdkNHFVeVR0MTZoUlRKbS9ac21WWXQyNGRrd3hBMHJNRVdhNUpVOURUMDRPZW5oN2k0dUlRRWhLQ2VmUG1NVm1YSWlNandlVnlrWkdSZ2ZUMGRCUVdGdUxldlh1NGQrOGVjN3lPamc2TWpJeGdhbXFLVHAwNm9hS2lBbmw1ZVhXT1dWeGNERUR5SXUvYWFqNzdFUDdOMTVXTWdCQkN5TWVKZ3FGYWtJMk5EWXFLaWpCaHdnUW9LeXZqeElrVEtDZ29nTCsvUDREcXdLT1RKMDh5TjZ0bVptYTRjZU1HWHI1OGlkNjllK1BKa3lmUTA5T1RHb0Fnall1TEN3SURBMkZtWm9aOSsvWkp2Vm5YMWRWRmFXa3BoZzhmam9FREI4TFMwbEpzck5UVVZEeDY5QWhBOVExMy8vNzkwYjkvZndEVk40VXZYcnhBZm42K1NQQ0htNXNiQkFJQlZxeFlJVGJtaUJFamNQTGtTWGg1ZVdIZHVuVUFnSXNYTDBKZFhWM2lEZXlsUzVkdy92eDVrVzAxMngwL2Zod21KaWJNTlh6NDhDRVRaUTlBYW4xakZvdUYrZlBuWTl1MmJVaE5UV1dPVjFSVWxOaSt2bjJTNU9mbm8xMjdkbklkSTZ1eXNqTHdlRHlwZGNLQi8wV3RTMHBIYTJ4c0RDVWxKWm15UThuaTlldlhlUEhpQmQ2K2ZZdjA5SGRiaVNnQUFDQUFTVVJCVkhTa3A2Y3o4MndNSlNVbExGaXdBRk9tVElHWGx4ZHUzcndKSHg4ZnhNVEVZUC8rL1NMWnFPckRZckhxekJRbWlZS0Nnc1JqZXZYcUJSYUxKWEl6L096Wk03QllMRHg0OEVCcVNtTlpBbjNVMU5SUVhGd01QcDh2OGdWWFRVMk5LWEVIQUxkdjMyNldFbS9QbmowREFKa3pPbkU0SExHQVRXMXRiU2dxS3FLa3BFU3VzVFUxTmV2OUFrTUlJWVFRUXNqSGlzMW1ZOWl3WVFnTkRjV1RKMC9BNFhEcUxlMUFaSk9kblEwRkJRVzVzMGtUUWdnaHBIRUNBd1BScjE4L2pCNDlXbW93VG1Pd1dLeDZNL20wVmpEVWh3OGZ3T0Z3eEJhdE5yV0VoQVRjdjM4ZnMyYk5ncGVYRjM3NDRRZTR1cnBpeTVZdGpWclE3T1BqQTZCNjRXcFRxcXlzQkNENnZFUWdFT0RxMWFzd05UVkZZbUlpc3JLeUVCWVdockt5TW56MzNYY05IcWQyd0pWUVhXWHk2aUxMTlFrTEMwTllXSmdjTTVXTmdZRUJQRHc4SkFaRDZlcnE0c2lSSTNVR0dVWkVSQ0FvS0Voc2U4MW5NVlZWVlVoTFM1UHJOM1pacnNuaXhZdkZ0a2w2L3JkKy9mbzZ4eW90TGNXZVBYdlFyVnMzekpremg5bStmLzkrdkgvL25nbDQwdFhWUldabUpqWnYzZ3dqSXlOMDZOQUJIQTRIc2JHeHpQT2F5TWhJYk5xMFNhWnpsQ1VvcjJhZ21QQzVrN0RjSUNHRWtIOFBDb1pxUVNVbEpSZzRjQ0N5c3JKUVdscUt2Lzc2QzRNR0RSS0xKaGJlN0Z0WVdJRE5adVBCZ3djd05qWkdkSFEwSmt5WXdMU3JyS3lVNlQrK2dZR0I2TisvUDV5Y25NQmlzWkNibXl1eDNiUnAwL0RsbDE4eWFUSWpJeVBGMmdneiswaEtwUWtBSmlZbUlyV3Y3OXk1ZzRDQUFLeFpzd1k1T1RsSVRrNUdYbDRlcksydG9heXNER1ZsWlV5Yk5nMlhMbDNDdEduVDhQNzlleng2OUFnTEZ5NnNjOVZCN2RyYktTa3B1SEhqQnZPNmMrZk9NRFEwUkZCUUVPenM3SEQzN2wwWUd4dlh1UkozMEtCQlVGWldSblIwTkhNREpjenkweFRxdWxsdnJQajRlQUJBdDI3ZHBMYkp5OHVEb3FLaTFHaCtTVGZkOHNyUHo4ZlBQLytNNk9ob0tDc3JvMU9uVG1qZnZqMEdEUnFFTjIvZU1MVzhHMHRiV3h2TGxpM0QxS2xUc1dQSERpUWxKZUhVcVZQMTNselhwS1NrQkNVbEpibkdWVkpTa25pZDJHdzIyR3cyODhVUEFBb0tDaUFRQ0pndkQ1TFVsY2xMeU1EQUFFbEpTVWhKU1JFcHJhR2hvU0ZTMHM3ZjM3OVpncUZ5YzNPaHFLaFlaNkJkVFJ3T1IrS1h0TnJYUnhac05ydFp6b2tRUWdnaGhKQ1dJZ3lJZXZEZ0FSNDllZ1JWVlZYbzZPaTA5clQrOWQ2L2Z3OXRiZTFtZVFoTENDR0VFSEhDMzNWMWRYV2JKUkNxcXFvS1FQVzkwN05uejZUK3psdGZWbnhwR1lLOHZMemc1ZVhWcURrS0JJSjZmME52N1BoVlZWVTRkdXdZdW5idGlvRURCOExMeXdzcUtpcjQrZWVmY2Zic1dXWVIrb2NQSDZRKzV5a3RMUlhiVmxKU2dzREFRUFRxMVV0cTVaRzZIRHQyRE1lT0haTzRUN2dBVmxWVmxka1dFQkNBMU5SVS9QREREemh3NEFEczdlMFJFeE1ETHk4dktDZ280TnR2djVWN0RxV2xwY3p2K2NKc1ZMTm16Y0tNR1RNay9zN3Y2T2dJUjBkSDhQbDhLQ2dvaVAxbUxlczFHVGx5Skw3KyttdTU1dnJiYjcrSkJWREptcjFLbG5aZVhsN1l1M2N2ZEhWMThmNzllNUY5Vzdac0VYa3R6N1dXOVpvNE9EZ3czMm00WEM2dVhidUdPWFBtTUovUHJLd3NYTGx5QlY5KytTV3pHQ1F2THc4WEwxNWsraEFJQkRodzRBQXlNek94WThjT1JFWkc0czJiTnlncUtzTGh3NGZSdG0xYjVuMzE5dmFHbTVzYit2VHB3eXlHY0hWMXhWOS8vWVZEaHc3QnpNd01Bd1lNd0Y5Ly9TWHp1UUxBcTFldmtKU1VoSWtUSjhyVXZxbWVieEZDQ0drNUZBelZnc0xDd3JCdjN6NnhiYlZ2aW9RMzlCb2FHaGc4ZUREdTNMa0RGUlVWOEhnOGtld3NFUkVSMkxadG0weGpSMFZGWWZiczJYVzJFWTU3OE9EQmV2dVQxbWI2OU9raXBlZ3VYNzRNb0xxR3RaQ0tpZ3BHakJqQnZKNHhZd1p1Mzc2TmZmdjJJUzh2RHgwNmRHRHErMHBUdTc3Mmt5ZFBSSUtoQUdEQ2hBazRkKzRjenA4L2o4VEVSSW5SNmpWeE9CeG9hMnVMUk1uWDllVkttRXBVVnFxcXFvM09qQ1ROblR0M0FFRGt1dGJHWnJOUlVWRUJIbzhuRnBURjUvT2JKQ3VVcTZzcm9xT2pNVy9lUE15Wk00ZFpEVkpWVllYcjE2ODN1di9hakl5TXNIMzdkaXhZc0FDaG9hRnlCVU0xSkhXejhFdDViUVVGQmVEeGVDSWxFSVVabmZ6OC9CcVZKbnJnd0lGSVNrckNnd2NQUklLaFdvcVNraEpLU2twUVhsN2U3S3VlYWlzdExaVXBGVE1oaEJCQ0NDRWZNdzZIZzJIRGhpRW9LQWhoWVdHd3NiRnAxcElULzNWVlZWWEl5Y2xCang0OVduc3FoQkJDeUNkRFdPN015c3FxeVFPaEVoSVNrSkNRQUtENk45WEN3a0lBWUlJOUFDQTBOTFRPOG5sQ3RSZFIxOGZWMVZYbXR1cnE2aWdzTEVSRlJZWFVSYmFOSGYvdTNidDQ4ZUlGbkoyZFJiWnJhMnRqdzRZTnpBTDIyZ0V2OVFrSUNFQnBhYWxJcFFGNXpKMDdGMlBIamhYWkpxeUM4ZnIxYTdCWUxDWTRwclMwRk9mUG40ZVptWmxJbFlXVksxY2lKeWNIWEM2M1FVRWwrZm41eklMZG1ra0RaTEYvLzM2UlVuS0E3TmRFVTFPenprWG8wbzZwYmQ2OGVYVWVFeG9haXVUazVIcmJBVUJoWVNFS0Nncmc1T1NFWDM3NWhkaytjZUpFTEZpd0FOcmEyaWdxS3NMOSsvZGhaMmVIa3BJU1hMOSt2ZDVxSjdKZWsxR2pSakdKQjJKaVluRHQyalVNSHo2Y3VUK1BqNC9IbFN0WE1IVG9VT2E2cDZXbGlRUkR4Y1hGTVJVMXRtN2RDcUQ2bWMySUVTTkVLczhBWUo0NVJrZEhZK1RJa1RoOStqUnUzYnFGNmRPbnc4ek1qRGxXM3NYdmp4NDlncGVYRjZaT25WcG5PMkY1UFhWMWRibjZKNFFRMHZvb0dLb0ZqUjgvSHVQSGo4Zmp4NCt4WmNzV2JOdTJEU05Iam1UMnU3aTRpSlhObWpadEdzTER3M0g1OG1XWW1KaUkzRHlhbXByQ3ljbXAzbkZkWEZ4Z2JtNHVjM1J6elFDZzdPeHNrZFdXN3U3dThQTHlZdHJVZGVNUEFNdVdMVU5GUlFWMGRYV2hvNk1ETFMwdHFLaW9pTFJSVTFQRGloVXJzR1BIRHJCWUxMaTZ1c3A5MHlLSm5aMGR2THk4Y09uU0pXaG9hSWdGVU5WV1ZsYUd2THc4a2ZrMXROYTBKSHA2ZWtoTFM1TVlqTlFZang4L1JrQkFBQXdORFRGKy9IaXA3VHAxNm9TRWhBUThlL1lNRmhZV0l2dWlvNk9sQnZwSUkra0xpN0QwZzRPRGc4Z3FtYVNrSkxuNmxvZVJrUkhZYkxiRStUZDFwSDVGUlFYZXZuMHJWdHBDV0RxeVppQ2dxYWtwbmo1OWlwaVlHUFR0MjdmQlkwNlpNZ1hlM3Q3dzl2YUdyYTF0czViVmtIUzlldlRvZ2Fpb0tEeDY5RWprMzFmTnJiS3lFdm41K1V5ZGNFSUlJWVFRUXY3TlZGUlVNSHo0Y0FRRkJTRTBOQlEyTmpaTjhyMzNVNVNibTR1cXFpcVJ4U2lFRUVJSWFWN0NDaFcxZ3hRYTY5R2pSL2psbDE4d2VQQmdBTlcvb1F1RG9ZeU1qR0JnWUFBQU1tZldyTzhaUUcyREJ3K0dtcG9hSGp4NEFFdExTNUhzUnJVWkdSbWhzTEFRR1JrWjZOU3BVN09NLzlsbm44SGEyaHBXVmxZU0szY0k3ZG16UjJwZytMVnIxNWhGNmtJK1BqN1ExTlRFcUZHajVKcWZVTHQyN1ppS0ppOWZ2b1Npb2lMZXYzK1A4UEJ3L1BYWFgralRwdy96WE1YZDNSM1oyZG5ZdkhtelNCOHNGZ3ViTjI4R204MXUwT0poTHBmTGZQNHVYTGlBc3JJeWJOMjZGYXFxcXRpeVpZdlljNmQzNzk1aDkrN2QwTmZYbHhqTTFOaHJJcTl2dnZtbXp2MWNMaGZKeWNuMXRoUGF2SG16eU9McHJLd3MyTnZibzdpNEdNWEZ4VWhPVHNieDQ4ZVpZS1F4WThiVSsxeXFKYStKaVlrSnhvd1pnMDZkT3FGVHAwN28yTEVqakkyTkpRWnM5ZWpSQTIzYXRFRndjRERDd3NKdzc5NDl6Smd4QTh1V0xVTlpXUm56M24vNTVaZk12ei9rVWZzNVlPMGtDY0xTZzRhR2huTDNUUWdocEhWUk1GUUxxNmlvd09IRGg5R21UUnVSc2xPUEh6OUdVRkFRZHUvZUxkTGV3c0lDQmdZR3lNek1GSXRPMXRYVkZZdkdsOFRGeFFWR1JrWXl0YTBwUER3Y2UvYnN3YUJCZ3lTdU5DZ3ZMOGZ5NWN2UnZuMTdMRnk0RUthbXBtSnRoZ3daSXJIdjB0SlM1b3RGYVdrcGs5VkpJQkRBejg4UHZYcjFhbFEySGFBNityNTM3OTZJaUloZ3ZsUkk4dURCQTd4NDhRSnYzNzVGZVhrNUJnNGNDRlZWVlZoYlc4UFIwWkZwTjMvK2ZNeWZQeDgyTmpZQXFsY2l5Sk5hdDJ2WHJraEpTY0diTjI4a1hpdDVWVlJVd01mSEIyZlBub1dxcWlxMmJkdFc1NC9wbzBhTlFrSkNBazZkT29VREJ3NHdkWTd6OC9PbHByaVZSbFZWRmFXbHBTZ29LQkQ1SENzcUtxSzh2QnpKeWNuTUY0eVNraEljUDM2OEFXY282dWpSbzVnN2R5NlRCbFhvOXUzYjRQUDVZZ0ZIMHViWUZQUDQrZWVmbVN4Sm1abVpPSGZ1SEFEUkw3dGZmUEVGbmo1OWlpTkhqbUQzN3QwaVA5UUxCQUk4ZnZ3WTNicDFZMVkzU1dOb2FJZ0ZDeGJnN05teldMOStQWnljbk5DL2YzK1JOaVVsSlkwTy9KSjJ2ZXpzN0JBVkZZV1RKMCtpYTlldUlzRlliOTY4cWJQMFpHTzhmdjBhQW9HZ1NmNVdDQ0dFRUVJSStSaG9hbXJDMnRvYUlTRWhlUGp3SVVhT0hOa2s1Y28vTmRuWjJRQmtmeWhLQ0NHRWtNWVRsaVZycXQ5WjgvUHpBUUEvL2ZRVFpzeVlnYUtpSXVqcjY0dGt6OHpOeldYdWxZVEJXRTFOR0d5MWI5OCtEQjQ4R051M2I1ZmF0bGV2WG5qNThpVmV2bndwTlJpcUtjYi84Y2NmNnoxT1ZWVlZhcWJSMnM4SW9xS2lrSnFhaWxtelpza1ZqSitmbjQrMmJkdUtiYjkyN1JxQ2c0T1oxOXJhMmxpeFlnVjhmWDJocnE2T0Z5OWVZTXlZTWVqYnR5KzRYSzdJc1EydFBGQlpXWW5VMUZSODhjVVhBS29EMHdEQTJka1o2OWV2eC83OSs3RjkrM2JtZWdZSEIrUFFvVVBvMkxFam5KMmR4YTVWUTYvSngyVFVxRkZJUzB0alh1L2V2UnV4c2JGaTdXcFdONm1yRWtwTFh4TTFOVFdKbjNXQlFBRGUvMlB2dnFPaU9yYzJnRDhEUTI4S2dxaGdRekIyRkFRMTNsZ3hEYkVrb2xoaXh4cU5SdFNZbUh2MVd2SnBOUGFvcUVHRExURVc3S2hncnpRRndZNktJcjEzcG54L3NEaVhrUUVHQlFmMCthM2xpblBLKys1ekdNeVpPZnZzTFpFb0pFVnBhR2pBeWNrSkFRRUIwTlRVeEpRcFV6QjQ4R0FBd0p3NWM5Q3FWU3RNbXpZTjY5ZXZGLzZ0QW9vcVZLV25wd3ZKbHE4N2NPQUFUcHc0VVdIVnVmdjM3d05RZkJpZWlJaHFCeVpEdldQYTJ0cFl2SGd4OXV6WkF5OHZMOWphMnFKUG56N1l0V3NYUHZ2c016ZzZPaXBzdjN2M2JzVEh4d01BL3ZyckwzVHYzbDNwQldoVnlzL1B4L2J0MjNIbzBDRzBiOThla3lkUFZycWRqbzRPUEQwOXNYbnpaa3lkT2hXOWUvZkcrUEhqaGFTUHRMUTBQSDM2Rks5ZXZjS3JWNjhRR3h1TDJOaFl2SHo1RXM3T3psaXdZQUZldlhxRlJZc1c0ZkhqeDVnMGFSS2VQSG1DRXlkT0lDRWhBZlBuejMrckQxYytQajRJRGc2R3ZyNCtBZ0lDMEtaTkc2WGxQUnMyYklobno1N0IxTlFVbzBhTmdwYVdGbkp6Y3pGaHdnU0ZDeWVnNkVLc2VKbVJrUkVtVEppQW1KZ1lHQnNiVnhpcmc0TURBZ01ERVJvYVd1a0VENGxFZ3ZYcjF3TW91dkJQVGs3RzNidDNrWjJkalNaTm1tREJnZ1VWdGxBYlBIZ3dMbHk0Z0ljUEgyTHMyTEZ3Y25LQ1ZDckZ6WnMzMGFWTEY4VEh4NnZjeHE5MTY5WUlEZzdHL1BuellXRmhnVVdMRmdFQWV2ZnVEVDgvUDh5Y09STmR1M2FGbHBZV2dvS0M0T2pvaUlpSWlFb2Q4K3Y4L1B4dy9QaHh0R3paRXRiVzF0RFEwRUIwZERUdTNic0hFeE1UaGNTMThtSjhHem82T3NqTnpjV1lNV1BnNE9DQXZMdzgzTHg1RTdtNXVSZzRjQ0E2ZHV3b2JOdXpaMCtoYXRlWU1XUFFzV05IbUp1Ykl6czdHNUdSa1lpUGo0ZTN0M2VGeVZBQU1HellNRWlsVXV6Y3VSTmVYbDVvMHFRSmJHMXRvYXVyaThURVJJU0hoeU0vUC8rdFBxU1VkYjU2OU9pQmtKQVFuRGh4QWhNblRvU2pveVBNek16dzh1VkwzTDU5Ry83Ky9tODhaM2xDUTBNQkZMVUpKQ0lpSWlKNlgxaFlXTURCd1FHM2J0MUNVRkFRbkp5YzFCMVNyWk9VbElRNmRlcFUyT2FEaUlpSXF0N2JQc0FNRkgzSEhoQVFBRjFkWFhoNWVhRmJ0MjRZUG54NHFldWlHVE5tdlBWY3FvaVBqMGQrZnI1USthZ3MzYnAxdytIRGgzSGp4bzF5T3pTODdmeHZtakJVbHFOSGowSWtFcWxjdGFxd3NCQmJ0MjVGVWxLUzB1U3dNV1BHQ0pWMFRFeE1ZR3RyQzdGWWpPM2J0eU1qSXdNalI0NFVXcGRWSkRVMUZWRlJVUlZ1ZCtmT0hVZ2tFclJ1M1ZwaGVmUG16YkYyN1Zvc1hMZ1FucDZlOFBEd1FHUmtKSzVkdTRZdnYvd1MwNlpOVTNyTldObHpVaHVzV2JORytIdHNiQ3htenB3SnNWaU1PWFBtbE9vVW9veTZ6a2xCUVFFZVBIaUFpSWdJaEllSEl5SWlBa3VXTEJFZWZrOVBUOGV1WGJzUUdCZ0lvT2dlVkhFaUZBQzhlUEVDdHJhMkFQNlhKRmRzelpvMWlJeU1STDE2OVpSMnZTZ3VHRkRSNy83Tm16Y0JGUDBiUUVSRXRRdVRvZFNnUllzVytQbm5uM0h2M2owc1dMQUF2Ly8rTzBRaUVWcTNiZzJaVENZODdiQjM3MTc0K1BqQTF0WVcvZnIxdzhhTkcvSDk5OTlqK2ZMbEtwZWpyV3pyczF1M2JtSERoZzFJU0VqQTZOR2pNV0xFQ0lVUE9PbnA2UXJiT3pzN3c4SEJBWC8vL1RkMjc5Nk55NWN2dzhQREEwT0hEc1hKa3llRmpHb1RFeE0wYTlZTWJkdTJoYXVySzlxMWE0ZVRKMDlpeTVZdEtDZ29nSmVYRi9yMTZ3ZTVYQTVEUTBNY09uUUk0OGVQaDZlbkoxeGNYRXA5eUNxdmZaMU1Kc09XTFZ0dzhPQkJPRGc0WU83Y3VaZ3padzdXcjErUGhJUUVqQjA3VnFHdnVhMnRyVUlHZW5sajc5cTFTNkd2Y2JGUm8wWlZXTDYwZS9mdTJMQmhBd0lEQXpGa3lKQnl0MzJkUkNLQm41OGZBRUJUVXhOMTY5WkYrL2J0MGFOSEQvVHMyVk9sUHUxYVdscFl1WElsZHU3Y2lZc1hMeUlnSUFBV0ZoWndkM2ZIMEtGRGNmNzhlWldUYWFaUG40NWx5NVloT2pvYUJRVUZ3dklwVTZiQXdNQUFaOCtleGVYTGwyRm1aZ1kzTnpkNGVIaVUrOVNCS3FaTm00WWJOMjRnT2pvYTkrL2ZoMWdzUm9NR0RlRHU3bzZ2dnZxcVZNV29zbUo4R3lLUkNNdVdMWU8zdHpjdVg3Nk12THc4Tkc3Y0dHNXVia3JiVUhwNWVjSGUzaDRuVHB3UUVwYU1qWTFoYTJ1TENSTW1vRW1USmlyUFBXTEVDSFR2M2gxSGpoeEJhR2dvTGwyNkJLbFVLbFJBYzNCd2VLdTJqdVdkcjFtelpxRmR1M1k0ZHV3WXdzTENJSkZJMEtCQkE0d1lNZUtONTZ2SStmUG5vYSt2ajY1ZHUxYmJIRVJFUkVSRTZ0QzBhVlBoSVFrREF3T1ZieFpSMGMzVHBLUWt0dE1tSWlLcXhVUWlFVHc5UFdGbFpZWG16WnZqMkxGalNFMU5GYjdiMU5mWHgwY2ZmWVFmZnZnQmRldldWV25NNHZaZldWbFpaVlpNS3N2dDI3Y0JGRlYrS28rOXZUMGFOV3FFYTlldWxhcXUveTdtTDBrbWs1VjZrTHRZeVE0Q3ljbkp1SExsQ2pwMzdseGhpeStKUkFLZzZIdmlaOCtlWWV6WXNRQ0tmbDRsSDZLMnRyWXVsVHdpa1Vody8vNTk5T3JWQ3g5Ly9MSEt4M0grL0htY1AzKyt3dTNPbkRrRFRVMU5wUlYrR2pSb2dGR2pSbUhWcWxYWXZuMDdnS0tmbFllSGg5SkVxTXFjRXdDSWpvN0d3WU1IS3o2WUVwNCtmVnFwN2F1S1JDSVI3c3RaVzF1alY2OWVXTHg0TWRxMmJZdkpreWVYbWZSVDJYT1NuSndzZEg1SlNVa1IvbHRjMkVIWnNxU2tKSVV4enB3NUF6OC9Qeng2OUVpb0JOV3laVXNNR0RBQWpSczNSa3BLQ2c0ZlBvekRodzhqUHo4ZkF3Y09SSEp5TXM2ZVBZc2VQWHJBMmRrWjhmSHh5TTdPTHJObDVMLy8vVzk0ZVhsaDZkS2xLQ3dzckhUM0hLQ29LbTFRVUJCc2JHd3E5VHRLUkVRMUE1T2gxQ0ErUGg1bnpwekIwYU5Ia1p1Ymk2Ky8vaG9QSHo3RXFsV3JjT1hLRlN4Y3VCRHIxcTNENmRPbjBiUnBVeXhkdWhSMTY5WkZkblkyZkh4OE1IWHFWTXlhTlV2cFJXVitmajZTazVOUnQyNWRhR3RyNC9MbHl3QlFxbCt5TW5GeGNWaTBhQkdzckt5d1ljTUcyTmpZSUQ0K0h0dTNiNGVCZ1FHeXM3Tng2ZEtsVWg5QXhHSXhQRHc4MEtOSEQ2eGV2UnJYcjEvSHNHSEQwTHQzYjdSbzBRTE5temRYS0Y4ZkVSR0JWYXRXNGU3ZHU3Q3lzc0w4K2ZQUnNtVkxBRVVYMWxPblRrWExsaTJ4ZnYxNnJGeTVFbi85OVJkKytPRUhoYjdPWGw1ZVNvOUJXMXNiQ3hZc1FIQndNSnljblBEenp6OURSMGNIdi83NksrYk5tNGY5Ky9jakpDUUUwNlpOSy9NTDU3S1NkbHhjWERCejVzdzN6b3czTUREQWwxOStpWC8rK1FkMzd0eEIrL2J0VmRydlRaT0lsTzFuWUdDQXFWT25ZdXJVcVFyTFUxTlRJWkZJWUdscHFkTGNWbFpXMkxScFU2bmxZckVZNDhhTlV5aTlXdDVZbFRtMmdRTUhZdURBZ1NwdlgxYU1xc3hiM25wRFEwUE1talVMczJiTnFqQUdrVWlFZnYzNlZkbVRRazJhTktuVUUxR1ZPZWZsblM4QTZOdTNML3IyN1Z2cCtZb2RQWHEwM0gxTENnME54Wk1uVCtEdTdsNW1lMHNpSWlJaW90cXNUWnMyUWtLVW9hRmhwUjZVK0pDbHBhVkJJcEdvVkdHWGlJaUlhcTdpS2kyeHNiSFl0bTBiMnJScGd3NGRPZ0FvZW5pNXVFc0NVSlI0SVpWS29hZW5oNnlzTEVSRlJRbkpSOFdLT3pFc1dyUUlIVHAwVUxtQ1ZWWldGazZmUGcxRFE4TUtxK2VJUkNLTUhUc1dTNVlzd1lFREJ6QisvUGgzT245SjMzMzNuVXJiSFQ5K0hGS3BGUDM3OXk5M080bEVncXRYcndJb3FneTFidDA2SWNIRXdzSUN4NDRkUTcxNjlaVGVaeW9zTEVSZ1lDQ3lzckxRbzBjUGxZOEJLS3J5NCs3dVhtcDV5VzRsejU4L3gvbno1L0h4eHgvRDJOZ1lNcGtNejU0OXc5MjdkeEVhR29xZ29DRGs1T1NnUllzVytQenp6eEVSRVlFTEZ5NWc1TWlSc0xHeGdiMjlQZXpzN0dCbFpZVW1UWnFvZkU2SzNiMTdWMm43dVpva0x5OFB1M2Z2aHIrL1B3b0xDekY4K0hBTUdqUUlZckVZM2J0M3g1bzFhM0Rod2dVTUdUSUUydHJhZVBEZ2djTFBzckxuWlA3OCthV1dMVnk0c05TeVpjdVdsVG1HWEM2SGhvWUczTjNkMGJGalI3UnUzUnJhMnRvSUR3L0hwazJiY1BIaVJVZ2tFblRwMGdYang0OUgwNlpOa1ptWmlTZFBudUEvLy9rUHZ2cnFLN3g0OFFJaWthak03aExHeHNaWXNXSUY1czZkQ3dNREE2U2xwVUVzRmtOUFR3KzV1YmtJRHcrdjhQN0R2bjM3SUpQSmhPUkFJaUtxWFpnTTlRNWR2SGdSdnI2K2lJNk9obGdzUnMrZVBURml4QWhZV1ZrQkFDNWR1Z1FORFExTW1USUZ6NTgvUjRjT0hmRHZmLzliS05VNFlzUUlHQmtaWWRPbVRWaTVjaVhhdEdsVHFtVmVmbjQrUm84ZXJiQk1KQktwVkw3UjB0SVM2OWF0UStQR2pZVVBFM1hxMU1HRkN4ZUVDbFAxNnRYRGxDbFRsTzdmc0dGRHJGeTVFbGxaV2REVTFFVDkrdldGSHMwbDQxdTdkaTFldkhnQmQzZDNmUFBOTjByTHZ2YnAwd2NkT25TQXQ3YzNuajE3SnZUZ3RyQ3dRSnMyYlpRbWx5UW5KMlBTcEVsSVQwL0hvRUdETUduU0pLRmlrcW1wS2RhdVhZc1ZLMWJneXBVcjJMRmpCMWF0V2xYaE9hbHFJMGVPUkVCQUFMeTl2YkZ1M2JvcUtTdGNGYTVjdVFJQWZDS1oxRTRtazhIYjJ4dW1wcWJ3OFBCUWR6aEVSRVJFUk5YRzBkRVJPVGs1Q0FvS2dyNit2dEJ5bnNwVy9FUTVrNkdJaUlqZUQ3dDM3NFpVS3NYczJiUEwzQ1l3TUJCYnRteFJXUGI2ZytJOWUvYkUzYnQzY2U3Y09ZU0ZoYWs4djVhV0ZwbzJiWW9wVTZhbzFKNnVSNDhlQ0F3TXhNR0RCOUd2WHoraDBzNjdtci9Zd29VTGhRU3MxL241K2VHZmYvNkJWQ3JGaVJNblVMOStmVGc3TzVjN25xYW1KZ3dORGRHelowL01uajFicVBvREZIV0RXTDE2Tlg3NTVaY3k5OWZYMThlNGNlT0VoRFpWbVppWUtEd0VyOHkxYTljZ2w4c3hZc1FJSERwMENOdTJiUk02R3pSdTNCajkrL2RIejU0OWhmUGg1dWFHU1pNbUlUQXdFTmV1WGNPUkkwY2drVWdnRm92aDQrT2o4amtwNXVycWlwa3paMWJxdUZhdlhvMlRKMDlXYXArM29hdXJDNmxVaWxHalJxRnYzNzRLaVU3bTV1Wll1blFwb3FPakZSNzBMLzd1dlRMdmsySXpaODRzZGUrdklrbEpTVmk5ZXJYd3VxeUh5Ris4ZUlITGx5K2paOCtlR0RKa0NKbzNieTZzTXpJeXdxKy8vb3IvKzcvL3cvNzkrd0VBQXdZTUtEY1dFeE1UL1A3Nzc5RFEwSUNQanc5Mjc5NnRzRjVaeDQ5aWp4NDl3dkhqeDlHN2QyK1Z6dzBSRWRVc0lubkptcGxVcllyL1orL2s1SVJldlhvcGxGRXQ2ZSsvLzBabVppYSsrZWFiVWs4NEFFQlVWQlJTVWxMS0xEZTZjK2RPNU9YbFFTYVRRVWRIQjg3T3ptK2Q1Rkw4TnFtSzVKMjR1RGpJNVhLVnltMENFQzVVVlhIZ3dBRTBhdFNvM05aYS92NythTisrUFN3dExiRnYzejdZMjl1clZONXk5ZXJWNk51M3I4b1ZuY29TSEJ5TUJRc1dZUHo0OFVxZmVxZ3VjWEZ4aUltSmdhT2pvOExQc2JoZFkxWldGbGF2WG8yMmJkdStzNWhxRXhjWEYranE2bGFxd2hGVjN0NjllL0hISDM5ZytmTGxsWG9hcWlwczJMQUIrZm41K1A3Nzc5L3B2RVJFUkVUMDRTb29LRUJBUUFEeTh2TFFwMDhmNFdFb1V1N3ExYXZJeU1qQVo1OTlwdTVRaUlpSVBpajc5Ky9IaXhjdnF2eDdzOHpNVER4Ky9CajI5dlpsYnBPYW1vcnc4SEFVRmhaQ0twWEN5TWdJblR0M1Z2bWVRVlhMenM3R2Q5OTlCN0ZZakxWcjEwSmJXN3RhNWdrTEM4T0NCUXV3ZGV0VzRZSDZrSkFRekpzM0QrdldyVU9yVnEyVTdyZDc5Mjc0K1BoZ3o1NDlPSG55SkQ3NjZDTTRPVGxWT0Y5dWJxNUNFbFJKY3JrY3VibTV3a1B6SllsRUloZ1lHQ2pkTHlVbEJTdFhyb1NIaDBlcCt5cnA2ZW5RMGRGUldtMnE1RHE1WEk2clY2L2k0NDgvUm1wcUtnNGNPQUE3T3p1MGFkTkdwUVQ1L1B4OFJFZEhJeXNyQzAyYU5LblVPWW1OallXQmdVR1o5L0xLa3A2ZWp1enNiRFJzMkZEbGZieTl2WEh0MmpYczJMRkQ1WDN5OHZJUUZoYUdMbDI2VkxpdFhDNUhURXdNZ0tLa291SU9NSW1KaVNxZms1aVlHQnc5ZWhURGhnMkRxYW1weW5FQ1JSVmU5K3paZy83OSs1ZlpycStZS3UwbTQrUGpVVkJRVU9GWUpUMTY5QWhYcmx5QlhDNkhTQ1JDbzBhTjBMTm5UNlgvbHVUbTVtTDY5T25RMWRYRnFsV3JWT3ErUTBSRTFVUDBGZ2txVElZaVVvUHo1OC9qd1lNSEdEbHk1RHRyQXhZVkZZVVpNMmJBd3NJQ3JWdTNobzZPRGw2OGVJSEl5RWpJNVhLTUhqMGFJMGVPZkNleDFFWk1ocXArMmRuWjhQWDFoWjJkSFhyMTZ2WE81MmN5RkJFUkVSR3BRMVpXRmdJQ0FpQVdpOUczYjk5cXU2SDJQdkR6ODBQRGhnM2g2T2lvN2xDSWlJZytLTldWREVWRVJFUkVWSjYzU1laaW16d2lOZWpac3lkNjl1ejVUdWUwdHJiR2tDRkRFQlFVaEd2WHJrRXFsY0xZMkJqZHVuV0RtNXRibVgyVmlkNFZBd01EVEpvMFNkMWhFQkVSRVJHOVU0YUdodmo0NDQ4UkdCaUltemR2NHVPUFA2NHhMZFZya295TURPVG41N09kSUJFUkVSRVJFUkVSVllqSlVFUWZDRU5EUTNoNmVzTFQwMVBkb2RSS1o4NmNVWGNJUkVSRVJFVDBuakl6TTBPSERoMFFGaGFHZS9mdWxkbjI1RU9XbEpRRUFDcTFReUVpSWlJaUlpSWlvZytiaHJvRElDSWlJaUlpSWlMNjBObmEyc0xhMmhwMzc5NUZRa0tDdXNPcGNSSVRFNkducHdjREF3TjFoMEpFUkVSRVJFUkVSRFVjazZHSWlJaUlpSWlJaUdvQVIwZEhHQm9hNHZyMTY4ak56VlYzT0RWS2NuSXlxMElSRVJFUkVSRVJFWkZLbUF4RlJFUkVSRVJFUkZRRGlNVmlkT3ZXRFJLSkJOZXZYNGRNSmxOM1NEVkNmbjQrc3JPellXWm1wdTVRaUlpSWlJaUlpSWlvRm1BeUtFbEpTZ0FBSUFCSlJFRlVGQkVSRVJFUkVSRlJEV0ZzYkF4SFIwY2tKU1VoUER4YzNlSFVDQ2twS1FBQVUxTlROVWRDUkVSRVJFUkVSRVMxQVpPaGlJaUlpSWlJaUlocWtNYU5HOFBHeGdZUEhqekF5NWN2MVIyTzJpVW5KME5EUXdOMTZ0UlJkeWhFUkVSRVJFUkVSRlFMTUJtS2lJaUlpSWlJaUtpR3NiZTNoNm1wS1c3ZHVvV3NyQ3gxaDZOV0tTa3BNREV4Z2FhbXBycERJU0lpSWlJaUlpS2lXb0RKVUVSRVJFUkVSRVJFTll5R2hnYTZkdTBLa1VpRXExZXZRaXFWcWpza3RaREw1VWhKU1lHWm1abTZReUVpSWlJaUlpSWlvbHFDeVZCRVJFUkVSRVJFUkRXUXZyNCtuSjJka1o2ZWpwQ1FFSFdIb3haWldWa29MQ3lFcWFtcHVrTWhJaUlpSWlJaUlxSmFnc2xRUkVSRVJFUkVSRVExbEtXbEpWcTFhb1duVDUvaXhZc1g2ZzdublV0T1RnWUFKa01SRVJFUkVSRVJFWkhLbUF4RlJFUkVSRVJFUkZTRHRXN2RHblhyMWtWd2NERHk4dkxVSGM0N2xaS1NBbTF0YlJnWkdhazdGQ0lpSWlJaUlpSWlxaVdZREVWRVJFUkVSRVJFVklOcGFHakF5Y2tKRW9rRVFVRkI2ZzdublVwSlNXRlZLQ0lpSWlJaUlpSWlxaFFtUXhFUkVSRVJFUkVSMVhER3hzWm8xNjRkWHIxNmhlam9hSFdIODA1SXBWS2twYVV4R1lxSWlJaUlpSWlJaUNxRnlWQkVSRVJFUkVSRVJMV0FyYTB0ek0zTkVSWVdodXpzYkhXSFUrMVNVMU1obDh1WkRFVkVSRVJFUkVSRVJKWENaQ2dpSWlJaUlpSWlvbHBBSkJLaGMrZk9BSUNiTjI5Q0xwZXJPYUxxbFpLU0FnQk1oaUlpSWlJaUlpSWlva3BoTWhRUkVSRVJFUkVSVVMxaFlHQUFlM3Q3SkNVbDRlSERoK29PcDFvbEp5ZkQwTkFRT2pvNjZnNkZpSWlJaUlpSWlJaHFFU1pERVJFUkVSRVJFUkhWSXMyYU5VT0RCZzBRSGg2TzlQUjBkWWRUYlZKU1VsZ1Zpb2lJaUlpSWlJaUlLbzNKVUVSRVJFUkVSRVJFdFl5am95UEVZakZ1M3J3Sm1VeW03bkNxWEY1ZUhuSnljcGdNUlVSRVJFUkVSRVJFbGNaa0tDSWlJaUlpSWlLaVdrWlhWeGNPRGc1SVMwdERaR1NrdXNPcGNpa3BLUUFBTXpNek5VZENSRVJFUkVSRVJFUzFEWk9oaUlpSWlJaUlpSWhxSVNzckt6UnUzQmozN3QxRFdscWF1c09wVWlrcEtkRFEwRUNkT25YVUhRb1JFUkVSRVJFUkVkVXlUSVlpSWlJaUlpSWlJcXFsN08zdG9hV2xoWkNRRU1qbGNuV0hVMlZTVTFOaFltSUNEUTErZFVWRVJFUkVSRVJFUkpYRGI1U0lpSWlJaUlpSWlHb3BIUjBkdEcvZkhzbkp5WWlPamxaM09GVW1MUzJOVmFHSWlJaUlpSWlJaU9pTk1CbUtpSWlJaUlpSWlLZ1dhOXEwS2VyVnE0Znc4SERrNStlck81eTNscGVYaDd5OFBDWkRFUkVSRVJFUkVSSFJHMkV5RkJFUkVSRVJFUkZSTFNZU2lkQ3BVeWNVRmhiaXpwMDc2ZzducmFXbXBnSUE2dGF0cStaSWlJaUlpSWlJaUlpb05tSXlGQkVSRVJFUkVSRlJMV2RpWWdJN096czhmZm9VU1VsSjZnN25yYVNscFFFb09pWWlJaUlpSWlJaUlxTEtZaklVRVJFUkVSRVJFZEY3b0hYcjF0RFgxMGRJU0Foa01wbTZ3M2xqYVdscE1ESXlnbGdzVm5jb1JFUkVSRVJFUkVSVUN6RVppb2lJaUlpSWlJam9QU0FXaTJGdmI0LzA5SFE4ZlBoUTNlRzhzZFRVVkxiSUl5SWlJaUlpSWlLaU44WmtLQ0lpSWlJaUlpS2k5MFNqUm8zUW9FRUQzTDE3RnprNU9lb09wOUlLQ3d1Um5aMk5PblhxcURzVUlpSWlJaUlpSWlLcXBaZ01SVVJFUkVSRVJFVDBIdW5Zc1NNQUlDd3NUTTJSVkY1YVdob0FzRElVRVJFUkVSRVJFUkc5TVNaREVSRVJFUkVSRVJHOVJ3d01ETkM2ZFd1OGZQa1NjWEZ4Nmc2blVsSlRVd0dBbGFHSWlJaUlpSWlJaU9pTk1SbXFtcm00dU1EZjM3L1U4c1RFUk15ZE94Y3ZYcndRbGtWR1J1S0hIMzVBUVVGQm1lUHQyN2NQZCsvZVZicnUrZlBuMkw1OU8rUnl1YkJNTHBmait2WHJlUFhxMVZzY3hkdmJ0bTBienA4Ly8wYjdYcjU4R2F0WHJ5NXovZTdkdTdGdDI3WTNqRXhSYkd3cy9QejhxbVFzSWlJaUlpSWlJbld4czdPRG9hRWhidCsrcmZBOVFVMlhscFlHZlgxOWFHdHJxenNVSWlJaUlxb0Zjbk56RVJVVnBiUkZkRnBhR3FLaW9oU1daV1ptSWlJaUFoS0pST2w0WmQyREszYnAwaVZzMjdZTk1wbnN6WU1tSWlLaWFzZGtLRFhKeTh0RGFHaW93c1ZaYW1vcWdvS0NJSlZLeTl4disvYnRDbVh1NVhJNUVoTVRrWmVYaDhURVJPemJ0dytuVDU4VzF1Zm41MlBod29XNGV2V3F5ckc1dUxoVStDYzlQYjFTeDd0Ly8zNWN2MzY5VXZzVXUzZnZIazZlUEZubSt1UEhqeU1tSnFiY01mejkvVXY5ZWZyMGFhbnRZbU5qc1d2WEx1emN1Zk9OWW4zZnVMaTRvSC8vL3VvT1ErMW16NTZObjM3NlNkMWhWSnF5bjE5MUhrdHRmNy9VcGh0RVJFUkVSRVFWMGREUVFMdDI3WkNSa2FIMDgyOU5sWnFheWhaNVJFUkVSS1N5cDArZllzYU1HYmgzNzE2cGRaY3ZYOGFNR1RNVTdydmR1WE1IczJiTkVpcVNsblRpeEFsODk5MTNDQWdJS0hPK0d6ZHVZUC8rL1ZVVFBCRVJFVlVic2JvRCtORE1uVHNYUUZHU0VnQ3NYNzhlZW5wNkFDQWtHQzFjdUJBYUdrVjVhdmIyOWhnK2ZIaVo0MlZuWjJQNDhPR1lQbjA2Qmd3WWdNNmRPMlA3OXUzNDVKTlBvSyt2TDF6Z2FXcHFLdXozZXZKUWd3WU5JQmIvNysyd2RPbFNOR2pRb05SOFdWbFptREZqUnFXT3VWaDhmRHdDQXdQTDNhWjE2OWFvWDcrK3ltUEd4c1lpTVRFUkkwYU1LSGU3bFN0WGxscm02ZW1KcVZPbm9yQ3dzTlE2WDE5ZitQcjZsbHArNXN3WmxXTXJMQ3pFdkhuemtKcWFpZzBiTnNEQXdFRGxmZS9mdjQvcDA2Y0RBSDc1NVJjNE9EaW92TytId01YRkJRRFFybDI3Y3F1RzllL2ZIM2w1ZVpYNnVTbVRrSkJRcVo5ZmRjblB6NGUvdno4dVhicUV4NDhmSXpNekU5cmEyakF6TTRPdHJTMWNYVjFoYjI5ZjdoamxIVXRPVGc3MDlmV3JJM1NWNU9Ua1lQcjA2VEF5TXNMS2xTdmYrWlBnNVNXaUVoRVJFUkhWUmxaV1ZqQXpNME5FUkFTc3JhMFZQdmZYUkZLcEZKbVptYkMydGxaM0tFUkVSRVJVUzBtbFVtUmxaUUVvS2t3QUFCa1pHY0o5dDl6Y1hBQkY5N3RLZmdkdFltS0NmdjM2NGRpeFkxaTllaldhTld1R1pzMmFsUnBmSnBOQkpCSUo0eEVSRVZITlZMTy9CWHNQRlgraGw1MmRqY2pJU05Tdlh4OG1KaVlBQUMwdExUeDU4Z1JXVmxaQzhwS1ptVm1seHA4d1lRSW1UNTZNZmZ2MllkeTRjVUtaenRjdnlzYU5HNmZ3ZXNlT0hRcGZOalpvMEVEcGw0K1ZyUWhWVWtSRUJDSWlJc3JkWnY3OCtaVktoanAvL2p3ME5UWFJ2WHYzQ3JmMTlQVEVrQ0ZEY1AzNmRTeGN1QkJObXpiRjFxMWJVVmhZaUMxYnRtRFlzR0dsem5kVVZCU2lvNlB4K2VlZlF5UVNxUndYQUd6ZXZCbVJrWkdWVG9RQ2dGT25UZ2wvUDMzNk5KT2h5aEFlSGc1L2YzLzA2OWV2V3VmWnVuV3Iyai9ZM0w5L0gwdVdMRUZjWEJ4TVRFelF2bjE3MUtsVEI5bloyWGoyN0JrdVhMZ0FzVmhjWVRKVVdjZmk1ZVdGUjQ4ZTRkQ2hROVYxQ0JYUzE5ZkhUei85aEduVHBtSGp4bzJZTld2V081czdKeWVIeVZCRVJFUkU5RjVxMzc0OUFnTUQ4ZkRoUTdScTFVcmQ0WlFyUFQwZGNya2NkZXJVVVhjb1JFUkVSRlJMUFg3OEdOT21UVk5ZNXU3dVhtbzdUMDlQaGRkbnpweUJXQ3pHRHovOGdNbVRKMlB4NHNYWXRHa1RkSFIwRkZycUZSWVdRa3RMQ3dVRkJVcm4xOURRcVBFUElSQVJFWDBJK0gvamFwQ1Nrb0xzN0d6aGRYSnlzbENKNmR0dnZ3VlFWSm5wM0xsemNIZDNoNTJkSFFEZ3lwVXJ1SG56SmlaTm1pUlVpd0tLTHR3bVQ1NHN2UGJ4OFlHUGp3OEFsRXBjYU42OE9YcjI3SWtUSjA1ZzVNaVJRdFdqMXl0REFmOUxnQ3F1c2xQU3ExZXZsQjViY1RiOW0ralJvd2UrKys2N2NyZlIxZFhGdzRjUEZWb0IzcjkvSHdEdzk5OS9LMnc3Wk1nUW5EdDNEbEtwRkY5Ly9iWFM4ZHEwYVlNMWE5WW9MQXNLQ29LUmtSRTZkZW9FVFUxTjVPWGw0ZVhMbDlpN2R5OSsrZVVYSWVsSkpwTmgyYkpsU0VoSWdMdTdlNlhLOU4rOWV4ZCtmbjRZUEhnd1dyUm9vZkorUUZIMW44REFRRmhaV2FHd3NCQlhybHhCVmxZV0RBME5LelhPKzg3QXdBQnl1UnhidDI1RjE2NWRZV1JrVkcxenFiTmFFZ0E4ZVBBQWMrYk1nVVFpd2RTcFUrSG01bGJxZHpvdUxnNlBIajJxY0t5eWppVXNMQXk2dXJwVkV1L2JhTjY4T1FZT0hJZ0RCdzZnZCsvZTZOQ2h3enVaOTl5NWN4Q0pSR3lWUjBSRVJFVHZuWHIxNnFGUm8wYTRkKzhlbWpWclZpT3UrOHRTM0txRWJmS0lpSWlJcUNKYnRtekJnUU1IaE5mejVzMERBQ3hhdEFqLy9lOS9BUUMzYnQyQ241OGZGaTllTE56N2lZcUt3cDQ5ZStEbDVRVmpZK05TNDFwYlcyUGN1SEZJVGs2R1NDVEMyYk5ubFhZZitmTExMNVhHNWVUa2hLVkxsNzcxOFJFUkVkSGJZVEpVTmZEeDhjSEpreWVGMXp0MjdNQ09IVHNBQU1lT0hVTkNRb0t3SFBoZnk3ckdqUnRqeDQ0ZFNFcEtBZ0RVcjE4ZjJ0cmF3bktncUtMVG9FR0QwTDkvL3pMbm56aHhJclMwdEtDdHJTMWtxMWMyQy8zSEgzK3MxUGFxRUl2RktpWDBoSWVIWSt2V3JhV1d2NzdNMnRvYXo1OC9SNDhlUGVEazVDUXN2M0hqQmk1ZXZJaVpNMmZDd3NLaTFEaTNidDFDOSs3ZEVSOGZMMVNDR1R4NE1MWnMyWUxnNEdDaE1sVkFRQUFlUFhxRUNSTW1JQ3NyQzFsWldhaGJ0NjVLeC9ESEgzOUFTMHNMSGg0ZUZXNzd1a3VYTGlFN094dGZmUEVGQ2dvS2NPVElFWnc3ZHc0REJneW85Rmp2dStIRGgyUGJ0bTN3OXZiRzdObXoxUjFPdFNnb0tNQ1NKVXVRbjUrUC8vem5QK2pXclp2UzdTd3RMV0ZwYWZtT282c2V3NFlOZzUrZkgzYnMySUcxYTlkVzYxdzVPVGs0ZCs0Y0hqeDRBRDA5UGFGRU1oRVJFUkhSKzZSZHUzYUlqWTFGWkdRa09uWHFwTzV3eXBTV2xnWWRIUjJGQjhTSWlJaUlpSlFaTm13WXZ2amlDengrL0JoTGx5N0ZuRGx6MExwMWExaFlXRUJIUndjQWhQdHRUazVPd2dQR3hmZUZPbmJzQ0hOemM2VmpmL1hWVjhMZjdlenNGS3BJblR4NUVpa3BLUmd4WWtTcC9YYnUzRm1qSHo0Z0lpTDZrREFacWhyTW5qMGJzMmZQeHNtVEo3RjY5V3A0ZVhrSmJid2lJaUpVYnYyMGJ0MDZ0R3JWQ2xwYVdnb3Q2MHhNVElUWHlpbzFsYng0cTB3eWxGd3VSMTVlSHJ5OXZWR3ZYajNod3JCa2dvQmNMa2RDUWdLMHRMUWdsOHRMdFk0N2R1eFltZU8vZlBteXpQVk5talJCdTNidEFCUWxKZzBlUEZoWXQyM2JOdXpmdng5bnpweFIyR2ZHakJuQzhaWnNrL2J3NFVQbzZPakExZFcxMUR3eE1UR0lqWTNGZDk5OWg3bHo1eUkrUGw1aC9ROC8vRkJxbjIzYnRtSGJ0bTBBZ0NsVHBpakVwc3l6Wjg5dysvWnQ5T3JWNjQxSyt4ZTN5T3ZidDYrUURIWHExS2t5azZGY1hGeWdxNnVMdzRjUFkrL2V2Y0tGdUtXbEpUdzhQRXExa0h2MDZCSDgvUHh3Ky9adEpDUWtRQ3dXdzhiR0JzT0dEVU9YTGwxVWp2UGV2WHM0ZVBBZ3dzUERrWmFXQmowOVBkaloyY0hOemEzTWhCMS9mMzhjT1hJRXo1NDlnN2EyTnB5ZG5URjU4bVNNSERrU2VYbDVwWDdHNVpISlpQanFxNjl3OXV4Wm5EcDFDcDkrK2luYXRHbFRMZkVYbitPalI0OEt5d0lDQW5Ea3lCRThmdndZSXBFSVZsWldtREJoUXFtV2h2ZnUzY09lUFhzUUVSR0J2THc4V0ZwYW9rZVBIaGcyYkpqd2dhdzgvdjcrZVBYcUZmcjA2VlBtZWEyTTE0K2xaR1c0dkx3ODRmWHJQNHNIRHg3Z3I3LytRbmg0T05MVDAyRm9hSWdPSFRwZzRjS0ZwZWFRU3FVSzcwVUxDd3NNR1RKRTZlK2tNaVltSnZqWHYvNkZjK2ZPNGRHalI1V3FyaFlURXlNa21KYW5vS0FBaVltSmlJdUxnNmFtSnR6YzNIRCsvSGttUXhFUkVSSFJlOG5JeUFqTm16ZkhreWRQWUd0clc2MlZkZDlHV2xvYVcrUVJFUkVSZllCeWMzTVJIUjB0dEUwdWo3VzFOYXl0cldGaVlnSVRFeFBoUHBtNXVibkN2YlNxMHJScFV6UnQybFI0ZmVYS0ZRQkYzVXRlNStQancyUW9JaUtpR29MSlVOWG8xcTFiQUlwdXVoY1VGRUJiVzF0WTUrM3RyWER4Vk5McmJmSGVSbkhQWWxVdXZsNjhlSUZ4NDhhVlduN216Qm00dWJtVldsN2NacStrOHFxNDNMdDNEL2Z1M1ZPNnp0WFZWVWlHVW9XL3Z6K2lvcUlnRm90TEpUVEZ4Y1doWWNPR1N2ZTdmdjA2VEUxTjBhRkRCL2o2K3FvOFgyVmN1blFKQU40b2NlWFZxMWU0YytjT21qWnRpdWJObXdNQXJLeXM4T2pSb3dxVFFsYXRXb1U3ZCs3QXdjRUI4Zkh4Q0FrSndjcVZLMkZvYUtnUXkvejU4NUdYbDRlMmJkdkMzdDRlS1NrcHVIbnpKaFl1WElobHk1YWhjK2ZPRmNaNTVNZ1JiTnk0RVNLUkNCMDdkb1N6c3pPU2s1TVJFaEtDNE9CZ0RCMDZGQk1tVEZEWTUvZmZmOGZCZ3dlaHA2Y0haMmRuNk9ucElUZzRHUFBtellOTUpxdjB1WkxMNVJDTHhaZzVjeVptejU2Tk5XdldZUFBtelVwYlFsWkYvQ1h0MjdjUDI3ZHZoN0d4TVQ3NTVCTUFSYTBSSHo1OHFKQU1kZkxrU2F4WnN3WmFXbHB3ZG5hR2dZRUI3dDY5QzE5Zlg0U0dodUxYWDMrdE1GR3grUDMweFJkZnFISmFLcTM0ZDl2UHp3OWlzVmpwUEtkT25jSnZ2LzBHdVZ5T0RoMDZvRkdqUmtoTVRNVFZxMWVWanJsNjlXcUVoWVhCd2NFQkNRa0pDQTRPeHRxMWEyRmdZSUJldlhxcEZGZTNidDF3N3R3NVhMbHlwZExKVU5ldVhWTnAyenAxNnFCZHUzYkMrL0g4K2ZNcXowTkVSRVJFVk51MGJ0MGF6NTQ5UTNoNGVKVThhRkVkTWpJeWhNL0NSRVJFUlBUK2s4bGt1SDc5T203Y3VGR3Ard1FWSlQwVlB6RGJvVU1IN05peEE3R3hzY0s2NG00c2VYbDVpSW1KZ1ltSkNZeU5qYkZyMXk3OCtlZWZ3bmFEQmczQzFLbFRTNDJkbEpTa3RDdUpYQzVIUVVFQms2R0lpSWhxQ0NaRFZaUDgvSHlFaG9ZQ0tNb0V2M0hqQnY3OTczOEw2eWRPblBoVzQ2ZW5wK1BHalJ0d2RIUXNkN3ZzN0d3QWdJR0JnY3BqNzltekIwQlJZczczMzM4dkxGKzFhaFVhTkdnQW9LZzlXVmsrLy96elNyVXNLMW1aUmxXK3ZyNW8wYUlGYkcxdGhmTmM3T0hEaDJqZnZuMlorMlpuWnlNMk5oWldWbGFJaVlsUm1nQ21qS3BWaXlJaUlnQ2dVbFdLaXAwNmRRcHl1Ung5Ky9ZVmx2WHAwd2M3ZCs3RXFWT25NSDM2ZEtYNzVlWGxJUzR1RHR1M2J4ZXFEZTNZc1FONzkrN0ZvVU9IRkw3b0hqaHdJQVlNR0tEd0pQQ3hZOGV3ZHUxYUhEaHdvTUprcUtpb0tHemN1QkdHaG9iNDVaZGZZR2RuSjZ5TGpZM0Y5OTkvai8zNzk2Tmp4NDVDWWxCWVdCZ09IandJYzNOei9QYmJiMElyd3Z6OGZQejAwMDlDMHQ2YmFOdTJMVDc3N0RPY1BIa1NCdzRjd05DaFE2czgvdGNkT0hBQUlwRUltemR2VnFqRWxwcWFLdno5MGFOSFdMdDJMUm8wYUlBVksxWUlINDdrY2psKy9mVlgrUHY3dzgvUHI4SktZNDhmUHdZQXRHelpzdndUOFlhKy9mWmJBUDlMaGlwK1hlekpreWRZdTNZdGRIVjFzV1RKRW9Xa3hkY1RFWUdpOTJKc2JDeDI3TmdodkJkMzd0d0pYMTlmSEQxNlZPVmtxT0xmbitMZkoxVjE2OWF0eHQ3WUlTSWlJaUpTSjExZFhiUnMyUkozNzk1RlVsSVM2dFdycCs2UUZPVGs1RUFpa2NEWTJGamRvUkFSRVJIUk81Q2JtNHQvL3ZrSGlZbUo2Tnk1TTVvMWF3WnpjM09Gd2dLVkpaZkxJWmZMVmI3dkF3Qmp4b3pCaUJFajRPVGtCQk1URXdEQWhnMGJsRzZiazVPRGhJUUVwYTJuaTdzTzZPdnJ2MEhrUkVSRVZOVTAxQjNBKzZwa05aTXZ2dmdDUVVGQitPMjMzNFQxLy8zdmY3Rmp4dzZsZi83em4vOG9IVE01T1JrQWNQandZYmk3dTJQbHlwVkNiK095cEtXbEFVQ2x5c3libTV2RDNOd2NkZXZXVlZoZXQyNWRZWjI2VFo4K0hmUG16VU9MRmkwUUZ4ZUhsSlFVQUVYSkdjbkp5V2pWcXBYUy9iNysrbXRZVzF1WHVwRDE5ZlV0ODgrS0ZTc3FGVnRNVEF4MGRYVXJmWjdrY2puT25Ea0RrVWlFM3IxN0M4djc5dTBMa1VpRWdJQUFGQllXbHJuL2xDbFRGTnF1RlZmOGVmVG9rY0oySTBlT0xOVVNvVGhCSlRvNnVzSTREeHc0QUxsY2pva1RKeW9rRWdGQXc0WU5oUThaeDQ4ZkY1WVh0MlFiUDM2OGtBZ0ZBRG82T3BnNWMyYUZjMWJFMDlNVGRlclVnYSt2THhJU0VxbzgvdGZsNStjRFFLazJrU1YvWi83NjZ5OUlwVkxNbmoxYjRTa1JrVWlFYjc3NUJnQnc4ZUxGQ284dEl5TURXbHBhcFZycXhjZkh3OFhGcGRTZnFuYmd3QUZJSkJLTUhUdTJWUFcya2ovTGtsNS9ML2J2M3g5QVVXS1Zxc3pNektDbnA0ZVhMMSsrUWRSRVJFUkVSS1NNblowZGRIVjFjZWZPSFhXSFVrcDZlam9BQ0RlZ2lJaUlpT2o5ZHU3Y09XUmtaR0RFaUJIbzNyMDdHalZxOUZhSlVQLzg4dzlHakJpQjU4K2ZBeWhLY2pwejVvendCeWk2bC9ENnNtSWZmZlFSQmd3WWdBRURCcFE1UjJob0tPUnllYWw3QzBEUmc4SUFrNkdJaUlocUNsYUdxaVorZm43bzBhTUh3c0xDWUdWbEJUYzNONFNHaGdvVlN5d3NMTXBzNVZaOHdWVHMvdjM3Mkx4NU0rN2V2UXVncU1yVDRNR0QwYlZyVitqcDZaWGFYeTZYQzBrYWNYRnh3bnlxS2l1aG9qS1o5RzlyOSs3ZDhQSHhVVmhXTXE2Tkd6ZWlhZE9td25GZXZYb1ZycTZ1dUh6NU1nQ2dZOGVPU3NjVmlVUVlQWG8wRmk1Y2lPZlBud3Y3YTJscGxSbExlZXVVU1V0TEs1Vklwb3BidDI0aE1URVI5dmIyQ29sVWxwYVdhTk9tRFNJaUluRDU4bVdsbFhYRVluR3BWbUwxNnRXRFdDd1dxb09WOVBqeFkwUkdSdUxGaXhkNDllb1ZYcjE2QmFEMGUwK1o0a285Ly9yWHY1U3VMNjZtOU9EQkEyRlpWRlFVQU1EWjJiblU5bFpXVnREVzFuNnI2bENHaG9hWVBIa3lmdm5sRjJ6WXNBR0xGeSt1MHZoZjE3dDNiNXc0Y1FJelpzekE4T0hEMGJkdjMxS2xiMi9mdmcyUlNJUUxGeTdnd29VTFNzZFJKZEZIWDE4ZjJkblprRXFsQ2kwQTlmWDFGZHBYbmpoeEFoS0pwTUx4S3V2Mjdkc0FvSEpGSjdGWURGdGJXNFZscHFhbTBOTFNRazVPVHFYbU5qWTJWcWkyUlVSRVJFUkViMGNzRnFOTm16WUlEZzVHWEZ3Y0xDMHQxUjJTb0RnWmlwV2hpSWlJaU41L0R4OCt4UDM3OTlHL2YvOUszYjhxNmRxMWF6aHo1Z3lDZzRNQkZCVVVHRGh3WUprUDhWYUZ3TUJBQUZEYXRlVk5PclVRRVJGUjlXRXlWRFdJakl4RVpHUWtGaTVjaUUyYk5nRUFSbzhlalFrVEp1RCsvZnNBZ0VtVEpxazhYbVptSmw2OWVvWGh3NGRqOSs3ZGNIRnhnWWVIQndBZ0t5dExZZHNiTjI0Z09qb2F3NFlOQTFCVWljWGMzRnlsVEhTeFdJeUdEUnRpeVpJbEFJcStpRHg0OENDQW9zU1J3WU1IQzA5by92VFRUeENMbGI5OTR1TGlWS3A0bzRyWHF3WTllL1lNaHc4ZkZsNDNhZElFRFJvMFFFQkFBRnhkWFhIMjdGbFlXVm1oYWRPbVpZN3A2T2dJSFIwZGhJZUhDKzMwS21xdFZobUZoWVZsbnB2eW5ENTlHa0RSQlh2SmxvckEvOXF2blQ1OXVzeGtxTmVyRkJVdkw1a2drNWFXaHNXTEZ5TThQQnc2T2pwbzNMZ3hMQzB0NGVqb2lLZFBuMEl1bDFjWVozR2xJa05EUTZYcmk5OGpKWk93VWxOVHk5MUhRK1B0aTlUMTZkTUhwMCtmeHJWcjEzRDE2dFV5VzZXOVNmeXYrL2JiYjJGdWJvNi8vLzRiYTlldXhmYnQyK0h1N282aFE0Y0t4NUtlbmc2NVhBNC9QNzh5eHltdU1GV2UrdlhyNDhtVEozajI3Qm1hTjI4dUxEY3lNbEpvYWVmdjcxOHR5VkFwS1NuUTB0SlMrZW5zc3Q2TG1wcWE1VlkyVTBaVFU3TmFqb21JaUlpSTZFUFd0R2xUUkVWRklUSXlza1lsUTJWa1pNREF3T0NOUGs4VEVSRVJVZTF5Ky9adG1KbVpLYTJ3cEtxZ29DQ2twYVhCeGNVRlI0NGNnYWVucDlMMmRWWGw1Y3VYdUh6NU10cTFhNmYwT2pvakl3TUFrNkdJaUlocUNuN0RWQTMyN3QwTFoyZG5tSm1aQ2N1S2s1RjBkSFRRc0dGRGZQZmRkNmhmdno3a2NqbkdqaDJMS1ZPbUNGVnpYcjE2aFhYcjFnbmxRTnUzYjQvZHUzZERVMU1UdTNmdkxuUGVHemR1WU5HaVJlamV2YnV3N1BidDIyVzJqSHRkZ3dZTnNIUG5UdUcxdGJVMTlQVDA0T0xpZ3MyYk44UEd4a1pZVjNLNzE0V0doaUkwTkZTbE9Tdmk2dXFxOFByV3JWc0t5VkFBOE5sbm4rR1BQLzZBajQ4UEhqMTZoSWtUSjVZN3BsZ3NocW1wcVVMRm1kZkxvWllVRXhOVHFhcFllbnA2S2xWWUtpa2pJd05YcjE0VjVvdUppVkc2WFVoSUNCSVNFdDc0U1ltMWE5Y2lQRHdjbzBhTmdvZUhoMUQxU2lhVDRjQ0JBeXFOb2Flbmg4ek1UT1RtNWlxdFRGWjh3Vjh5ZVVaVFV4TUZCUVdRU0NTbHZ0aVdTcVZ2VlJXcXBKa3paMkxpeEluWXVIRmptUjk2M2lUKzE0bkZZb3djT1JLREJ3L0cyYk5uc1dmUEh1ellzUVBKeWNtWVBuMDZnUDlWZERwMTZwVFM1Q0JWZGVyVUNVK2VQTUdGQ3hjVWtxSGVGVzF0YmVUazVDQS9QNzlVcTc3cWxwdWJ5NUxDUkVSRVJFUlZURU5EQXg5OTlCRkNRa0lRSHg5ZnJVL09WMFo2ZWpxclFoRVJFUkY5SUdKalkwdDF1NmlzYWRPbVFVTkRBMUZSVVRoeTVFaXA5VDQrUHFVNmtHemR1aFZidDI2dDlGd3ltUXhyMXF5QlZDckY4T0hEbFc1VGZNL0p5TWlvMHVNVEVSRlIxV015VkRXd3NiRVJXbTJWVkZCUWdDWk5tc0RiMjF0WWxwV1ZCYmxjRGlzcks5U3JWdzlBVVh1ejRtM2tjcmxLUFpLdlg3K09zTEF3ZE9qUUFkOS8vejBBSUN3c0RQSHg4YVVTaW9vbEpDUW90TjN5OFBCQVVsS1MwbTBuVDU2c2RMbXlKS0krZmZwZ3lwUXBGY1pjN091dnYxWjVXMlZjWFYyeGYvOSs3TjY5RzBaR1JtVWViN0c4dkR5a3BxWXF0RFVycXpYZ216QTNOMGRNVEl6U3hKK3luRDE3RmhLSkJEMTY5TUJQUC8ya2RKdi8vdmUvdUhqeElrNmZQbzFSbzBhOVVXeTNidDBTRW5sS1ZtTjY4dVNKeW1PMGF0VUtOMi9leExWcjE5QzdkKzlTNjBOQ1FnQUE3ZHExRTVZMWJ0d1lEeDgreE8zYnQwdjlib1NIaDBNbWsxWDJVSlJxMUtnUmhnOGZqcDA3ZCtMUFAvOVVldjdmSlA2eUZMZXFjM1oyeHFoUm8rRHY3eThrUTdWbzBRS2hvYUdJaUloUWFheXl1TG01NGRDaFF6aDA2QkJjWEZ4Z1pXWDF4bU5WUkZsbE1EczdPNFNGaGVIR2pSdjQ1Sk5QcW0zdTF4VVdGaUl0TFEzTm1qVjdaM01TRVJFUkVYMG9talZyaHFpb0tFUkZSZFdJWkNpNVhJNk1qSXdhVmFtS2lJaUlpS3BQWVdHaHl0MEl5bEpSeDRsQmd3YWhmLy8rd3V0eDQ4Wmg2TkNoK1BUVFR4V1dWVVF1bDJQanhvMElDd3ZESjU5OG9yUkZIZ0RoZ2ZmcS9BNmZpSWlJVk1ka3FHb3dkT2hRcFJWbnZ2enl5ekwzV2JCZ2dkTGx2cjYrNVg0eFdkektLeWdvQ0YyNmRNSFBQLzhNTFMwdHlHUXliTnUyRFVCUnBhcXVYYnVpU1pNbUN2dk9uejlmNGZXcVZhc2dsVW9CRkYzYzdkbXpCOWV2WDBkMmRqWU1EUTB4ZmZyMGNrdVd5dVZ5Yk5xMENZMGJONGFPamc1eWMzUHg2TkVqSVJGRUxwY2pMQ3dNZW5wNitPaWpqNFQ5VnF4WThWWmZlQm9iRzZOVnExWUlEZzVHNTg2ZHk2d2tjK0hDQlVSR1J1TEZpeGZJejg5SHAwNmRvS2VuaDI3ZHVpbTBMUnc5ZWpSR2p4NHRKTXFrcGFWaC8vNzlLc2ZUdkhselBIdjJERStmUGxYNXlZWlRwMDRCQVByMjdWdm1OcDkvL3JtUUREVnk1TWczcWpha3BhV0YvUHg4UkVkSEM1Vytjbkp5c0hIalJwWEhHRHg0TUc3ZXZJbk5temVqYWRPbUN0V0tYcjE2aGUzYnQwTXNGdU9ycjc0U2x2Zm8wUU1QSHo3RWxpMWJzR3JWS3VISmlMUzBOR3pZc0tIU3gxR2VZY09HSVNBZ0FBY1BIbFNhRFBVbThiOHVPRGhZSWFtck9HR3haT0pMYWdKa0FBQWdBRWxFUVZUaUYxOThnZERRVUt4YnR3N0xsaTJEdWJtNXNFNHVsK1Btelp1d3NiRVJraURMMHFCQkE0d1pNd2JidDIvSG5EbHpNSC8rZk5qYjJ5dHNrNU9UbzFLTHcvTG82ZWtoTnpjWDZlbnBDaDlDWFYxZEVSWVdoczJiTjZONTgrWUtIK1NlUG4xYWJrdkt0L0g0OFdQSTVmSzNmanFJaUlpSWlJaEswOURRUU11V0xSRVdGb2JFeEVTRnp5dnFrSldWQlpsTXhzcFFSRVJFUkIrUXQrbW9vQW9URXhOWVcxdFh1S3c4V1ZsWitPMjMzM0R4NGtYWTJOZ0l4UWhpWTJPeGJ0MDZtSmlZUUZkWEZ6RXhNUWdQRDRldHJTMGFObXhZcGNkQlJFUkViNGJKVU5WQVdTSVVVSlRZVkZKdWJpNFdMVm9FQXdNRFBINzhHRzV1YmhnOGVMRENOaFVsU3B3L2Z4NEEwTDE3ZC96NDQ0OUM4c2NmZi95QisvZnZZK0xFaVRodzRBQVdMbHlJOWV2WEt5UTVlSHQ3Q3hkOUpTdEVKU1VsWWMyYU5VaE1UTVNQUC82SUJRc1dZTktrU2RpNmRTdSsvZlpiaFRaOEpSMC9maHdiTjI3RXlwVXIwYlp0Vy96eHh4ODRlZklrOXUvZkQzMTlmVWlsVWl4ZnZoeU5HalhDYjcvOUJnQklTVW5CZ2dVTDBLMWJOeXhjdUxEY1l5MkxqNDhQZ29PRG9hK3ZqNENBQUxScDB3WnVibTZsdG12WXNDR2VQWHNHVTFOVGpCbzFDbHBhV3NqTnpjV0VDUk9FSkxCaWNybGNXR1prWklRSkV5WWdKaVlHeHNiR0ZUNnQ0T0RnZ01EQVFJU0docXFVeUhILy9uMUVSMGZEeE1RRW5UdDNMbmRjYzNOenhNZkhJelEwOUkxNlgvZnUzUnQrZm42WU9YTW11bmJ0Q2kwdExRUUZCY0hSMFJFUkVSRXFqZUhnNElCdnZ2a0d1M2J0d3RTcFU5R3hZMGZVcjE4ZktTa3BDQTRPaGxRcXhlelpzeFdTWkFZUEhvd0xGeTdnNGNPSEdEdDJMSnljbkNDVlNuSHo1azEwNmRJRjhmSHhsVzR0V0JheFdJeVpNMmRpenB3NWtFZ2tWUkwvNitiUG40OW16WnFoWmN1V2tNdmxDQW9LZ2x3dVY2aHkxck5uVDl5OGVSTm56cHpCbURGajBMRmpSNWlibXlNN094dVJrWkdJajQrSHQ3ZDNoYi9qUUZHQ2wxUXF4YzZkTytIbDVZVW1UWnJBMXRZV3VycTZTRXhNUkhoNE9QTHo4MVdxSWxlVzFxMWJJemc0R1BQbno0ZUZoUVVXTFZvRW9DaVJMU1FrQkNkT25NREVpUlBoNk9nSU16TXp2SHo1RXJkdjM0YS92LzhiejFtZTRsYWIxZG5qbllpSWlJam9ROWE4ZVhQY3UzY1BrWkdSNk5HamgxcGpVYVZkT1JFUkVSSFJ1L0Q4K1hNQWdFUWlRWFIwTkc3Y3VBRUhCd2Y4OU5OUHdzUDQ5ZXJWdyszYnR4WHVRYlJxMVFyejVzMVRTOHhFUkVSVUdwT2gzcUdTRlo2Q2dvS3dhZE1taU1WaUxGdTJERkZSVVZpeVpBblMwOVBoNmVrSlUxTlRsY2JzMnJVcjd0eTVvNUFJdFcvZlB1emJ0dzk5K3ZTQnU3czc3T3pzTUhmdVhDeFpzZ1QvOTMvL0J3ME5EUXdhTkFoMTZ0UlJTSUxLeTh2RDRjT0hzWGZ2WG5UcDBnVS8vdmdqWW1OakFRQzJ0cmFZTTJjT0ZpMWFCR2RuWjR3Wk0wWWhlejR0TFEzYnQyOUh3NFlOMGFwVkt3QkZTUlNIRGgxQ1FFQUFYRjFkSVJhTDhlV1hYOExYMXhjUEhqeUFuWjBkVEUxTjhjVVhYOERQenc4aElTR2xFaC9LYTE4bms4bXdaY3NXSER4NEVBNE9EcGc3ZHk3bXpKbUQ5ZXZYSXlFaEFXUEhqbFU0UGx0Ylc0VUtYT1dOdld2WEx1emF0YXZVOGxHalJ1R2JiNzRwY3orZ0tERnR3NFlOQ0F3TXhKQWhROHJkRnZoZlZhaGV2WG9weFBzNmtVaUVUei85Rkw2K3ZqaDE2dFFiSllsTW1USUZCZ1lHT0h2MkxDNWZ2Z3d6TXpPNHVibkJ3OE5EYWN2RHNvd2FOUXF0VzdmR3dZTUhFUlVWaGREUVVKaVltT0RqanovR2tDRkRZR3RycTdDOWxwWVdWcTVjaVowN2QrTGl4WXNJQ0FpQWhZVUYzTjNkTVhUb1VKdy9mLzZ0RW5sZTE2RkRCL1RyMTYvTVJKM0t4dis2UVlNRzRmcjE2emh6NWd5MHRMUmdZMk1EVDAvUFVtMzN2THk4WUc5dmp4TW5UZ2dKUzhiR3hyQzF0Y1dFQ1JOS1ZXc3J6NGdSSTlDOWUzY2NPWElFb2FHaHVIVHBFcVJTcVZBWnpjSEI0YTNhUFU2ZlBoM0xsaTFEZEhRMENnb0tGTmJObWpVTDdkcTF3N0ZqeHhBV0ZnYUpSSUlHRFJwZ3hJZ1JienhmUmM2ZlB3OTlmWDEwN2RxMTJ1WWdJaUlpSXZxUWFXcHFvbVhMbHJoOSt6YVNrcEpVZWxDanVxU25wME1rRWdsVmhJbUlpSWlJMU9INjlldFl2bnc1OVBYMWNlTEVDVFJzMkJBYk5teEFreVpORkNwWmFXdHI0K1RKazVCSUpKQktwZERVMUZUYXFZS0lpSWpVUnlSLzI5NUtWQzRYRnhkNGVYbmhrMDgrd1lNSER4QVNFb0tMRnkvaTVjdVgrUFRUVHpGNThtUWhrL3pGaXhmNDlkZGZjZi8rZlhUcjFnMmRPblhDdi83MUwyaHJhK1A1OCtkSVMwdkRqei8raUVtVEppbFVvSkhMNVJDSlJFSzdNMzkvZnpnNU9XSFJva1hDeGRldVhidnc1NTkvd3QzZEhSTW5UbFNJTVNrcENjZVBIOGV4WThjZ0Vva3dlZkprSWFuajhlUEhtRHg1TWpadjNnd2JHeHRFUlVWaDZkS2xTRWhJUUtkT25lRGw1UVV6TXpNc1hyd1lseTVkd3NxVks0VVdYbks1SEI0ZUhyQ3lzc0t2di80S0FJaVBqOGVvVWFQdytlZWZZOWFzV1FDS3Z2VDg1cHR2WUdGaGdhMWJ0MElrRW1IMzd0M3c4ZkdCbDVlWDB2TnFaMmVIelpzM0l6ZzRHRTVPVHZqNTU1K2hvNk9EbEpRVXpKczNEMCtmUG9XdHJTMm1UWnVHTm0zYXdNWEZCWjZlbmlvbEo3bTR1R0Rtekpsd2RYV3R6STlhd2ViTm0vSFBQLzlnMWFwVmFOKysvUnVQOHlGSVRVMkZ1N3M3TEMwdDhlZWZmNm83SEtvQlFrTkRNWGZ1WEtYL1hsVW5iMjl2WkdSa0NLV09pWWlJaUlqZWR4S0pCQ2RPbkVDZE9uWHd5U2VmcUMyTzY5ZXZJelUxRlo5Ly9ybmFZaUFpSXFLeTdkKy9IeTlldk9EM1psUmxWcTFhaGE1ZHU2SmJ0MjV2UEVaV1ZoWjBkWFZ4NWNvVkxGbXlST0grVkdVZUhCNHpaZ3hHakJpQndNQkFMRisrSE0yYU5jUHk1Y3Z4NTU5LzR0aXhZekF4TVVHblRwM1FxRkVqR0JzYlEwTkRBeUtSQ0JvYUd0RFEwSUJNSmtOQlFZSENIeU1qSXd3ZE92U05qNDJJaUlpS2lONmlyeTdUbE4rUisvZnZZODZjT1RBM04wZVBIajNnNnVxS1JvMGFLV3hqWldXRk5XdldJRGc0R0VlUEhzWFdyVnZSdlh0M0ZCWVdZdHEwYVFDS250enMwS0dEd240aWtRaUZoWVg0OXR0djhmejVjN2k2dW1MNjlPa0tWWVpHamh5SmtKQVFQSHYyRERLWkRCb2FHc0s2bHk5ZjR1REJneGd3WUFEYzNkMWhhR2hZNW5HMGF0VUttemR2aHErdkwxSlNVbUJtWm9hd3NEQmN1blFKL2ZyMUV5NDBpK055Y25MQzVjdVhrWitmRHgwZEhkU3ZYeDhkTzNaRXlSdzhFeE1UREI0OEdMNit2cmh4NHdhNmRPa0NDd3NMdEduVEJ2MzY5U3NWUTNKeU1pWk5tb1QwOUhRTUdqUUlreVpORW83VjFOUVVhOWV1eFlvVkszRGx5aFhzMkxFRHExYXRVdVZIVktWR2poeUpnSUFBZUh0N1k5MjZkZFhlKzdvMnUzTGxDZ0NnVFpzMmFvNkVhZ0taVEFadmIyK1ltcHJDdzhORDNlRVFFUkVSRWIzWHhHSXhXclpzaVR0MzdpQWxKVVhsS3RWVkxUMDluUzN5aUlpSWlLaFNmdi85ZDZFN2hJNk9EcG8xYTZhd2Z0Q2dRZWpmdjMrNVk0d2JOMDc0dTYydExheXRyYkZpeFFxWW1KaGc1c3laNk4yN04wNmVQSW03ZCsvaTBxVkxDbTN4eWpOeTVNaEtIZzBSRVJGVk5WYUdxbVl4TVRFd05UV0ZnWUVCRWhJU1lHRmhvZksrRW9sRXFPd1VFQkFBRFEwTjJOallLTFNuS3lrb0tBaUZoWVZsdHBYS3lNaUFrWkdSMHNTYzRtU2wxOFhIeDJQTGxpMllOR21TUXB1LzE1MDdkdzVkdTNZVnFsd1ZTMDFOaGFHaEliUzB0SVJseFpXc1Nzckp5VUZZV0pqS1R3RWNPSEFBalJvMUtyZUZscisvUDlxM2J3OUxTMHZzMjdjUDl2YjIrT2lqanlvY2UvWHExZWpidCs5YlYzUUtEZzdHZ2dVTE1INzhlTGk3dTcvVldMVmRYRndjWW1KaTRPam9xUEN6djNmdkhoWXNXSUNzckN5c1hyMGFiZHUyVldPVVZCUHMzYnNYZi96eEI1WXZYdzRIQjRkM09qY3JReEVSRVJIUmgwZ2lrZUQ0OGVNd016TkQ5KzdkMy9uOE1wa01CdzhlUkt0V3JmaVFEQkVSVVEzRnlsQlUxYXFpTWxSWVdCaHUzNzROYlcxdE9EczdvM256NXNLNlgzNzVCWjk4OGttRjQ3KytYVjVlSG5SMWRjdmNYaUtSUUNhVFFTNlhReXFWQ3ZlN05EVTFvYW1wS1ZTTElpSWlvcXJ4TnBXaG1BeEZWSTNPbnorUEJ3OGVZT1RJa2FVU3hUNGtVVkZSbURGakJpd3NMTkM2ZFd2bzZPamd4WXNYaUl5TWhGd3V4K2pSby9ta0JDRTdPeHUrdnI2d3M3TkRyMTY5M3ZuOFRJWWlJaUlpb2c5VlpHUWs3dDY5aTA4Ly9SVEd4c2J2ZE83MDlIVDQrL3VqUzVjdVpUNzhSVVJFUk9yRlpDaXFhbFdSREVWRVJFVHZQN2JKSTZxaGV2YnNpWjQ5ZTZvN0RMV3p0cmJHa0NGREVCUVVoR3ZYcmtFcWxjTFkyQmpkdW5XRG01c2JPblhxcE80UXFRWXdNRERBcEVtVDFCMEdFUkVSRWRFSHg4YkdCdmZ1M2NPREJ3L2c2T2o0VHVmT3lNZ0FBTGJKSXlJaUlpSWlJaUtpS3NOa0tDS3Fkb2FHaHZEMDlJU25wNmU2UXlFaUlpSWlJcUxYNk9qb29FbVRKbmo2OUNuYXRXc0hIUjJkZHpaM1JrWUdSQ0lSREEwTjM5bWNSRVJFUkVSRVJFVDBmbVBqV2lJaUlpSWlJaUtpRDV5dHJTMWtNaG1lUEhueVR1Zk56TXlFZ1lFQk5EVDRGUlVSRVJFUkVSRVJFVlVOZnRORVJFUkVSRVJFUlBTQk16WTJocVdsSlI0OWVnU1pUUGJPNXMzTXpJU1JrZEU3bTQrSWlJaUlpSWlJaU41L1RJWWlJaUlpSWlJaUlpTFkyZGtoTHk4UE1URXg3MlErdVZ6T1pDZ2lJaUlpSWlJaUlxcHlUSVlpSWlJaUlpSWlJaUxVcjE4ZnhzYkdlUERnd1R1Wkx6YzNGMUtwbE1sUVJFUkVSRVJFUkVSVXBaZ01SVVJFUkVSRVJFUkVBSXFxUTZXbHBTRXhNYkhhNThyTXpBUUFKa01SRVJFUkVSRVJFVkdWWWpJVUVSRVJFUkVSRVJFQkFCbzNiZ3dkSFoxM1VoMkt5VkJFUkVSRVJFUkVSRlFkbUF4RlJFUkVSRVJFUkVRQUFFMU5UZGpZMkNBMk5oWlpXVm5WT2xkbVppYTB0TFNncTZ0YnJmTVFFUkVSRVJFUkVkR0hoY2xRUkVSRVJFUkVSRVFrc0xHeGdVZ2tRblIwZExYT2s1bVp5YXBRUkVSRVJFUkVSRVJVNVpnTVJVUkVSRVJFUkVSRUFsMWRYVFJzMkJCUG56NkZUQ2FydG5reU16TmhhR2hZYmVNVEVSRVJFUkVSRWRHSGljbFFSRVJFUkVSRVJFU2tvRm16WnNqTHk4T3JWNitxWlh5cFZJcWNuQnhXaGlJaUlpSWlJaUlpb2lySFpDZ2lJaUlpSWlJaUlsSmdhV2tKUFQwOVBIbnlwRnJHejhyS0FnQW1ReEVSRVJFUkVSRVJVWlZqTWhRUkVSRVJFUkVSRVNrUWlVUm8xcXdaNHVMaWtKT1RVK1hqWjJabUFtQXlGQkVSRVJFUkVSRVJWVDBtUXhFUkVSRVJFUkVSVVNuTm1qVURBRHg5K3JUS3gyWXlGQkVSRVJFUkVSRVJWUmNtUXhFUkVSRVJFUkVSVVNuNit2cXd0TFJFZEhRMDVISjVsWTZkbVprSmZYMTlhR3BxVnVtNDlQL3MzWGRZRkZmYkJ2QjdsMTNLVWdXbENRb0k5dDVyb2hKTWpOMUVZOWZZZXhTTm1xalJWMzNWR0RYMnhCcjBSWTBsWXRDb0lXcGlSd3dpaWtacGlpQTFTSk8rc044ZmZEdGgyVjFZbEdMMC9sMVhyb3M1YytiTTJXRXd1N1BQZVI0aUlpSWlJaUlpSW1Jd0ZCRVJFUkVSRVJFUmFlVGk0b0tzckN3a0pDUlU2TGlabVprd01UR3AwREdKaUlpSWlJaUlpSWdBQmtNUkVSRVJFUkVSRVpFV2RuWjJNREF3d09QSGp5dDAzTXpNVE1oa3Nnb2RrNGlJaUlpSWlJaUlDR0F3RkJFUkVSRVJFUkVSYVNFV2krSGs1SVJuejU0aE56ZTNRc1lzTEN4RWRuWTJqSTJOSzJROElpSWlJaUlpSWlLaTRoZ01SVVJFUkVSRVJFUkVXdFd0V3hjS2hRSXhNVEVWTWw1V1ZoWUFNQmlLaUlpSWlJaUlpSWdxQllPaGlJaUlpSWlJaUloSUszTnpjNWlibStQcDA2Y1ZNbDVtWmlZQUJrTVJFUkVSRVJFUkVWSGxZREFVRVJFUkVSRVJFUkdWcWs2ZE92ajc3NytGckU2dmdzRlFSRVJFUkVSRVJFUlVtUmdNUlVSRVJFUkVSRVJFcFhKMGRBU0FDc2tPbFptWkNiRllERU5EdzFjZWk0aUlpSWlJaUlpSXFDUUdReEVSRVJFUkVSRVJVYW1NalkxaFpXVlZZY0ZRTXBrTUlwR29BbVpHUkVSRVJFUkVSRVNraXNGUVJFUkVSRVJFUkVSVXBqcDE2aUF0TFExcGFXbXZORTVXVmhaTDVCRVJFUkVSRVJFUlVhVmhNQlFSRVJFUkVSRVJFWlhKMGRFUklwRUkwZEhScnpST1ptWW1nNkdJaUlpSWlJaUlpS2pTTUJpS2lJaUlpSWlJaUlqS1pHQmdBQnNibTFjcWxWZFFVSUNjbkJ6SVpMSUtuQmtSRVJFUkVSRVJFZEUvR0F4RlJFUkVSRVJFUkVRNnFWT25Eakl6TTVHY25QeFN4MmRtWmdJQU0wTVJFUkVSRVJFUkVWR2xZVEFVRVJFUkVSRVJFUkhweE03T0RpS1JDTEd4c1M5MWZGWldGZ0FHUXhFUkVSRVJFUkVSVWVWaE1CUVJFUkVSRVJFUkVlbEVYMThmMXRiV2VQYnMyVXNkejh4UVJFUkVSRVJFUkVSVTJSZ01SVVJFUkVSRVJFUkVPck8zdDBkR1JnWXlNakxLZld4bVppYjA5UFJnYUdoWUNUTWpJaUlpSWlJaUlpSmlNTlFiSlRJeUVnY1BIbFJyUDNqd0lDSWpJMTk1L0QxNzl1REJnd2NBZ0R0MzdtRHo1czJ2UE9iTHVIcjFLalp1M0toMS84R0RCN0ZuejU0S09WZHNiQ3g4ZlgwclpDd2lJaUlpSWlLaU40Rzl2VDBBdkZSMnFNek1UTWhrc29xZUVoRVJFYjNsYnQrK2pZU0VCSTM3NHVQalg3ckU3LzM3OTVHVGs2UFNscGFXaHVmUG4rczhoa0toS0xQUDQ4ZVBjZW5TSlozSERBZ0kwRHJ1bmoxN0VCQVFvUE5ZcEU2WCt5VWtKQVFSRVJGVk1Cc2lJaUo2R1pMcW5zRGJKRG82R3VIaDRTOTl2S3VyS3h3ZEhaR2JtNHZrNUdTMS9iZHUzWUtYbHhkNjlPaWgwdTdsNVFXSlJLSngxYVdWbFJVTURBemc0ZUdoOFp5Ly9mYWI4UE9SSTBkUXExWXRORzdjR0pHUmtUaDkralErKyt3empjZGxaV1ZwbkNNQU9EbzZvcUNnQU5uWjJjakp5VUZPVGc1eWMzT1JtNXVMdkx3OHlPVnl5T1Z5T0RzN3c4YkdSdTM0aHc4ZjR1elpzL0QwOU5RNC9pKy8vQUkzTnplTis1VDgvUHpVMnVyWHJ3OG5KeWVWdHRqWVdCdzRjQUFwS1NrWU8zWnNxV01Tdlc0OFBEeGdhR2lJVTZkT0NXMmVucDZReVdSWXRXcFZsWnlQaUlpSWlJamVQREtaRERWcTFNQ3paOC9Rc0dIRGNoMmJtWm5KRW5sRVJFUnZ1ZE9uVDcvVWNVNU9UbWphdEtuR2ZRc1hMc1NFQ1JNd2JOZ3d0WDNmZi84OWdvS0NjUFRvVVJnWUdPaDh2b3lNRE15ZlB4OGRPblRBOHVYTGhmYTVjK2NpT2pwYTVmc1RiZTdldll0Tm16Wmgvdno1YU55NHNkWisvL3ZmLzNEejVrMjR1YmtKZ2VmYUJBY0hZL0hpeGFoYnR5N0dqeCtQenAwN3Erdy9ldlFvOVBYMTBiNTkrekxuOTI4bmw4dVJrWkVCdVZ5T2dvSUM1T2ZuSXo4L0gzbDVlY2pQenhlK2Y4ck96a1oyZGpheXNyTHc0c1VMdkhqeEFoa1pHUkNMeFZpOGVMSEttR2xwYVpnNGNTSjY5KzZOV2JObWFUeHZRRUFBRmk5ZURBOFBEeXhZc0tBcVhpb1JFUkdWRTRPaHFwQy92ejkyN2RyMTBzZFBuandaam82T0NBb0t3dEtsUzdYMjB4UzBzMmZQSG8zWmtsYXVYSW1PSFRzQ0FOYXVYUXM3T3pzQVFGeGNIQll0V3ZUU2M3MXg0d2JXcmwycmNkK3hZOGN3Wk1pUVVvOFhpOFVZT25Rb0preVlVSzd6eHNiR0lpa3BDU05Iaml5MTN6ZmZmS1BXTm5ueVpFeWZQaDM1K2ZscSs3eTl2ZUh0N2EzV3JzdUhIYVg4L0h3c1hMZ1FLU2twMkxadFc1a1BmN095c3VEajQ0T3JWNjhpSmlZR2VYbDVrTWxrY0hSMHhOU3BVMHY5NFBTMmVWdUNjSEp6YytIbjU0Y3JWNjRnSWlJQ0dSa1owTmZYaDVXVkZkemMzTkMzYjErMGJObXkxREVTRXhPMTNudFpXVm5WdWtJN0t5c0xNMmZPaEttcEtiNzU1aHZvNit0WDZmbmxjbm1Wbm8rSWlJaUk2TitzZHUzYUNBa0pRWFoyTm95TWpIUStMaXNyQzVhV2xwVTRNeUlpSW5yZHZXelZpZjc5KzJzTmh0TG00Y09IdUg3OU9ucjI3SW5FeEVTTmZheXRyVFVHU1YyNmRBbHl1Unp2dmZmZVM4MFhBSXlOalZGUVVBQlBUMCtNSHo4ZVE0WU1RVXhNakZxLy92Mzc0OGFOR3poKy9EZ0dEUnFrdHI5Mjdkb1FpNHVLdmJSbzBRS2JObTNDOTk5L2oyWExsbUg2OU9uQ01mbjUrVkFvRkZYK2JMVzZoSVdGWWZiczJlVSt6c2pJQ01iR3hqQTFOVVZCUVFIMDlQU0VmV2ZPbklGY0xrZWZQbjAwSHB1Ym00dnQyN2RESXBIZzRzV0wrUGpqaitIaTR2TFNyNEdJaUlncUI0T2hxa0Y1QW1pVWltZHU2dGl4bzhZeExseTRnRTJiTnFrRmhQVHIxdzl6NXN5QnU3dDdxZWV3dHJZV1Zod1VGQlFBS0FvQ3NyR3gwWm81U21uWnNtWG8wYU1IdW5mdnJ0SmVmSjUrZm43NDVwdHZZR0ZoZ2M4Ly94d3ltUXltcHFhSWpvN0c1czJic1dqUklyUnExUXJHeHNibFdwMVIzQjkvL0FFOVBUMTA3ZHExekw2VEowL0drQ0ZENE8vdmo2VkxsOExKeVFtN2R1MUNmbjQrZHU3Y2lXSERoc0hLeWtybG1MLysrZ3VQSHo5Rzc5NjlJUktKeWpXMzc3Ly9IZzhlUE5BcEVDb3hNUkh6NTg5SFhGd2NuSjJkMGIxN2Q0aEVJc1RIeHlNa0pBUlJVVkVNaG5yTFBIcjBDS3RXclVKOGZEek16YzNSdkhseldGaFlJRE16RTFGUlViaDA2UklrRWttWndWQzdkdTBTUGpRWDkvbm5ueU04UEJ3K1BqNlY5UkxLSkpQSnNHVEpFc3lZTVFQYnQyL0gzTGx6cS9UOGVYbDVWWG8rSWlJaUlxSi9NMlV3Vkd4c0xPclZxNmZUTVhLNUhMbTV1Y3dNUlVSRVJPalRwdyttVEptaWMvLysvZnVYK3h3RkJRWFlzbVVMRkFvRkxseTRnQXNYTG1qczkrMjMzMm9Nc3ZybGwxOWdZV0VoTENndlMzeDhQRFp1M0lqWnMyZkR3Y0VCQUZDdlhqMTg5OTEzV0xObURYNzQ0UWUwYU5FQ00yZk8xRHJHcVZPbk5DNzZQWDc4T016TnpYSGx5aFc0dXJxaVNaTW0yTEpsQy83NDR3OTA3ZG9WQnc4ZWhKZVhsOUIvNzk2OTJMdDNyOG9ZbnA2ZTZOMjd0MDZ2NWQvQ3lja0o0OGFOZzFRcWhWUXFoYjYrUHZUMTlXRmdZQUI5ZlgzODlOTlB1SFBuRHZidTNRc2pJeVBJWkRMSVpES3QzKy9rNWVYQng4Y0g3N3p6anRZQXA1MDdkeUl1TGc1cjFxekI3dDI3c1diTkdtemJ0dTJsdjljaUlpS2l5c0ZncUdvUUdocGFZV05wQ2xMUzFMWjI3VnFWVEUyNkJtU2xwS1RnMHFWTHBRWkRCUVVGNGZyMTYycmwrVXJUcTFjdjRlZmMzRndBZ0sydHJjYlZvV0ZoWWJoejU0NncvZWpSSXdCRkdhYUtHekprQ0M1Y3VJQ0NnZ0o4L1BISEdzL2JwRWtUYk5xMFNhWHR6ei8vaEttcEtWcTNiZzA5UFQzazVPVGcyYk5uT0h6NE1OYXVYU3U4S1M0c0xNVHExYXVSbUppSW9VT0hva2FOR2pxLzN2djM3OFBYMXhlREJ3K0dxNnRybWYxMzdOaUJ1TGc0VEpreVJlMjFwS2VuSXkwdFRlZHowNzlmYUdnbzVzK2ZEN2xjanVuVHA2Ti8vLzRxSzFXQW9nL2F1cFRoMUpiNTZjNmRPeHBMYVZZMUZ4Y1hEQnc0RU1lUEgwZlBuajNSb2tXTEtqbnZvMGVQbUJtS2lJaUk2UDlsRmVUaDU1aGJDRWdPUjN4T0tuSUsxTFBuRWdFQWJJRkRzVkZBYkRtUFNZd0NFdC9zekw1VU1RejFwTEExdEVCN0sxY01jR2dIbWQ3YmtlV0NpT2h0b0tlbkJ5TWpJOXk3ZHc4V0ZoWndkSFJVMmYvOCtYTXNXYklFMDZaTlE3Tm16VFNPTVd2V0xEeDgrRkRZTGg0QTlOdHZ2MkgvL3YwSUR3K0hoWVVGZnZqaEI1aVltQWg5NVhJNTVzeVpnNHlNRExpNXVhbU5IUmdZaVBEd2NJd2FOUW9TU2RsZnBlWGs1R0Q1OHVXSWlJakFnd2NQaEdBb29PaVo3SW9WSy9ENDhXUFVyVnNYZ082QlNaY3ZYOGJLbFNzQkFObloyZGkyYlJ0U1UxUGg3dTZPTVdQR0NOL0w5T3ZYRCsrODh3NmVQWHVHcFV1WDRyUFBQaE9lcmFhbHBWWDV3dE9xWW1Sa1ZHcWxrRC8rK0FNQVVLZE9IWjNHTzNYcUZESXlNakJ1M0RnQVJWVlh6TXpNTUhUb1VBQkZpLzVQblRxRkFRTUdvRTJiTnJDd3NNRHMyYk94ZnYxNmZQbmxsK1ZlUkU5RVJFU1ZoOEZRMVdER2pCa1ZPdDcwNmRQeDdydnY2dFQzNnRXcjJMcDFxODVqZi9qaGgvRDE5VlVKUmlwT29WQmczNzU5Y0hGeDBYa09KU2tERUtSU3FjYjk5KzdkMDFoZXNHU2JvNk1qbmo1OWluZmZmVmVsRnZiTm16ZHgrZkpsZlBiWlo3QzJ0bFliNTlhdFcramF0U3NTRWhLRWpGaURCdy9HenAwN0VSZ1lDQnNiR3dEQXhZc1hFUjRlam9rVEp3bzFwV3ZVcUtIeUFVcWJIMzc0QVZLcEZNT0hEeSt6THdEY3ZuMGJFb2tFSDMzMGtkbytNek16bUptWjZUU09Ma3FtZ0tYWFMxNWVIbGF0V29YYzNGd3NYNzVjcmY2N2txMnRMV3h0YmF0NGRwVmoyTEJoOFBYMXhiNTkrMTQ2WlhaNUpDWW00c0tGQzVESlpNakt5cXIwOHhFUkVSRzl6b0pUbzdBOTlGY2s1YVpYOTFTSWlKQlRrSThubVVsNGtwbUUzeFB1WTBiOTk5SENvbTUxVDR1SWlDcElibTR1VnF4WUFRc0xDN1hNT2w1ZVhuank1SW5HWi9wS28wYU5RbHBhR2pJek03Rmp4dzY4ODg0NzZOQ2hBd0RBMzk4ZlAvNzRJOGFNR1lPZ29DQnMzTGdSUzVjdWhVZ2tRbUZoSWI3KyttczhmdndZR3pkdTFKalI1L0Rod3dCMHkwaFZVRkNBRlN0V0lDSWlBb01HRFZKWkRKNlRrd05EUTBPSVJDSzR1TGhBb1ZCZzlPalJNREV4UVhSMGRKbGppOFZpakI0OUdvYUdoakF3TU1DK2Zmdmc3ZTJOa3lkUFFpcVZDa0ZPeXU4TmxBdG1XN2R1TFZRQ0tabVZNelUxRmZyNitsb1h6cjZ0WHJ4NGdVT0hEbUhnd0lGd2NIREEwNmRQY2V6WU1Rd2VQQmhBMFQyMWNlTkdORzNhRkZPblRnVlFsUG5MMDlNVGE5ZXVoVXdtdzV3NWN4Z1FSVVJFOUpwZ01GUTEyTGR2bi9CelVGQVFUcDA2aFMrKytFSXRHR2pkdW5YbzNyMDcycmR2ajNuejVtbk4ycUtucDZkei9lZlNnbDdHangrdjFsYXZYajA0T0RqZzdObXpHby94OC9QRHc0Y1BzV0hEQm8xdjhNb3Fyd2Y4a3hsSzIrc2JQSGl3OEdZVEtJckVQM0xraUZwMksyVmQ2RnExYXFsODJBZ0xDNE9CZ1FINjl1MnJOblowZERSaVkyTXhaODRjTEZpd0FBa0pDU3I3di9qaUM3Vmo5dXpaZ3oxNzlnQUFwazJicGpJM1RhS2lvaEFjSEl3ZVBYckF3c0tpMUw1S0lwRUljcmtjOGZIeHNMT3owK21ZME5CUUhEMTZGUGZ1M1VOYVdocE1URXpRb2tVTExGMjZWT2pqNGVFQlEwTkRIRHQyREZ1M2JzV1ZLMWVRbloydGRpMGZQbnlJUTRjT0lTUWtCRGs1T2JDMXRjVzc3NzZMWWNPR2FmeGdXSjcreWptY1BIa1NodzhmeHRtelovSDgrWFBZMnRwaStQRGhLcis3VjZFOGo2YVV3djM2OVVOT1RvN2E2eTQrdHg5Ly9CRy8vdm9ya3BLU1VMdDJiWXdiTnc1ZHUzWkZXbG9hOXU3ZGkrdlhyeU16TXhNT0RnNFlQbnc0ZXZic3FYRXNYMTlmbkR4NUVxZE9uVUpzYkN6TXpjM1JwVXNYakI4L1hxZEFPajgvUDhURnhjSGQzVjFySUZSNWxMd3V4ZjlHYzNKeWhPMlMxMGFYKzB1cG9LQkE1WGRyYlcyTklVT0dhUHdiMU1UYzNCemR1blhEaFFzWEVCNGVybE0ydGZMS3k4dERVbElTSWlNajhlZWZmNkpXclZyUTA5TmpNQlFSRVJHOTFZSlRvN0Q4M3JHeU94SVJWWU9rM0hRc3YzY00vMmsyRk0wdGRNdnVRRVJFcnpjREF3UE1uejhmUzVjdXhmYnQyK0hwNlFrQWlJeU14SysvL29xUFB2cElXS3lzaVRMdzZmcjE2d0FBTnpjMzlPclZDM0s1SEtOSGowYlRwazB4WXNRSTlPelpFOU9tVGNQV3JWc3hmdng0ZlAzMTF3Z0lDTUNTSlV2UW9FRUR0WEZ2M0xpQjRPQmdBQ2l6UW9SY0xzZWFOV3R3NjlZdHZQdnV1NWcyYlpxdzc4bVRKNWczYng1R2pMcGZEUjRBQUNBQVNVUkJWQmdoTEh3V2lVUVlNMllNSmsyYWhDZFBudWgwbllvL3F6VTJOc2FVS1ZQdy92dnZvMGFOR25qMDZCSHk4dktFN0ZtWExsMkN2YjI5RUFpbFNVQkFBRFp2M296RGh3OVg2TUxyNnJKejUwNnQrOExDd3Nyc00yVElFRmhhV21MZnZuM0l6ODlIang0OUVCMGRqWjA3ZDhMVTFCU2pSbzNDbFN0WHNIcjFhdFN1WFJ2TGx5OVh5UmJtN3U2T2xKUVU3Tnk1RTgrZlA4ZUNCUXRnYW1wYWNTK1FpSWlJWGdxRG9hcEI4WFN2ejU0OVExUlVGSTRlUFlwRml4WUo3UUVCQVhqNDhDRmF0bXdKUjBkSEhEMTZWT3Q0VzdkdUxWZTJKMDE2OWVxRmZ2MzZJVE16RTRzV0xjTCsvZnVGZlRObnpvU3RyUzB1WHJ5b2RseWJObTB3Yjk0OE5HL2VYT080Ky9idHcrWExsK0hsNWFVU0JGWmNabVltQU8zQlVMcnc4L1BEWDMvOUJZbEVvaGJRRkI4ZnIvV052NysvUHl3dExkR2lSUXQ0ZTN1LzlQbExjK1hLRlFBb1Z5Qkw1ODZkY2Y3OGVTeFpzZ1NMRmkzU21LYTN1SFBuenVIYmI3K0ZRcUZBaXhZdFVMdDJiU1FsSlFrZkFrdmFzbVVMN3Q2OWkrN2R1NnRkcjdObnoyTFRwazJRU3FYbzBLRURqSTJOY2YvK2ZYaDdleU1vS0FqcjE2OVhlYU5mM3Y1S0d6WnN3TjI3ZDlHbVRSc2tKQ1RnOXUzYitPYWJiMkJpWWxJaFFUK3ZZdDI2ZFFnTEMwT3JWcTBRSFIyTmUvZnVZY1dLRlZpMmJCbjI3dDJML1B4OGRPN2NHWW1KaVFnTURNU2FOV3RnWW1LaWtwRk1hY2VPSGZEejgwTzdkdTNRcUZFajNMNTlHNmRPbmNMOSsvZXhkZXZXTWdNWmxmZlBoeDkrV0NtdlZibXl5ZGZYRnhLSlJPTjV5bnQvYmR5NEVYZnUzRUdiTm0yRWE3UjU4MllZR3h2clhFNnpjK2ZPdUhEaEFxNWR1MWF1WUtnTkd6Ym8zQmNvV2xuVnNXTkhkT2pRUWEzMEpoRVJFZEhiSktzZ0Q5dERmNjN1YVJBUmxXbGI2RGxzYWpPT0pmT0lpS3BSV0ZnWWdvT0RFUnNiaS96OHNrc3FkK3JVU2VzejN3NGRPdUNqano3QzhlUEgwYXBWSzNUdjNoMWJ0bXlCaVlrSlJvd1lvZE44YnQyNkJhQW9hQ2czTnhkang0N0ZpaFVyWUdscENiRllESHQ3ZXl4ZHVoUkxseTZGbjU4ZkZBb0Z2dnJxSzNUcDBrVnRMTGxjWG1yZ1RIRzV1YmxZdFdvVi9QMzkwYkZqUnl4YXRFaGwwWGp0MnJYUnJsMDdmUC85OTNqdzRBSG16NThQSXlNakFNRHUzYnQxT29jMmRuWjI4UEx5d29rVEo5Q3hZMGMwYTlZTTkrN2R3L1hyMTh1c1RwS2NuQXdBS2dFN3UzZnZSbnA2MVdhSHZYSGpCbTdjdUZIdTQwcmVUOGVQSHkvem1OTDZ2UC8rKzdDMHRFUnNiQ3l5czdNeGMrWk1pTVZpRkJRVXdOUFRFNmRQbjhiZXZYdFJ1M1p0ekpvMUMrbnA2V3JYcWtPSERzak96c2FoUTRjd2NlSkVMRnUyREkwYk55NzNheU1pSXFLS3cyQ29hcUlzeDlhdVhUc01IejRjZCsvZXhZc1hMMkJrWklTOHZEeHMyN1lORFJzMnhPalJvNFcrSXBFSVlyRlliYXlLS0pQMytlZWZBNENRbHJWNDhGQ2JObTIwamxlelprMTg4TUVIYXUyZE8zZkcvdjM3WVc5dkQwdExTd0JGUVdCUG5qelJtaTFLVTEzbjFhdFhvMTI3ZHFXOG9pTGUzdDV3ZFhXRm01c2Jnb0tDVlBhRmhZVnBEZFlDaW9LeFltTmo0ZURnZ09qb2FJMFpzalFwbVRsSG01Q1FFQUJBa3laTmRPb1BBRk9uVHNYang0OFJFUkdCR1RObW9FZVBIaGcxYXBSYTNYU2dhSlhNNXMyYllXaG9pRldyVnFuVVR5OFo2QVFVZlVDTGlvckNuajE3MUFMUXdzUERzWG56WnRqWjJXSGR1blZDQ21LRlFvSDE2OWZEejg4UHZyNitRamFzOHZaWHlzbkpRWHg4UFBidTNTdGtqdHEzYng4T0h6NE1IeCtmYWcyR3lzbkpRWHA2T25idDJpVUVjZTNhdFF2SGpoM0RxbFdyMEtCQkEzejk5ZGZDdlAvM3YvL2h3SUVEK1Bubm45V0NvWEp6YzNINzltMzg4TU1Qd3Q5QlRrNE9GaTFhaFB2Mzc4UEh4d2VmZlBKSnFmT0ppSWdBQUkwcmxDckNyRm16QVB3VERLWGNWaXJ2L1pXVGs0UFkyRmpzMjdkUHVFYjc5KytIdDdjM1RwMDZwWE13bFBMdlJmbjNvNnRPblRycDFFOGtFc0hDd2dKT1RrN0NBd2dpSWlLaXQ5blBNYmRZR28rSS9oV1NjdFB4Yzh3dERLK3IvZ1UyRVJGVnJ1enNiRnk0Y0FHUEhqMkNsWlVWWEYxZFlXNXVYbVpaTUUzUHRZc2ZNMkhDQkFRSEIyUFRwazE0OHVRSjd0Ky9EMDlQVDUweTZ4Y1VGQWdMU2kwdExYSDQ4R0hrNXVaaTh1VEpRcC8wOUhUNCsvdWpzTEFRY3JrY1Vxa1V3Y0hCY0hWMVZjczhkZURBQVR4Nzlnd3ltYXpNTFBLZW5wNElEUTJGaDRjSDVzMmJwMWFaUXlxVll0R2lSWEJ3Y01EKy9mdVJuSnlNVFpzMkFZQk9KZktVSEJ3Y1ZLNlh2NzgvdG0vZmpvU0VCTGk3dXd0WnBwVFByL3YwNmFOeXZMSWMzdE9uVDVHVWxJU2JOMi9DMWRWVlpVd1hGeGRFUmticVBLZFhsWjZlamxxMWFyMVVWWUNTOTFOcDM5V3NYYnNXRnk1YzBPbjduTVdMRjZPd3NCQkdSa2FZUEhreVRFeE04TUVISDhETHl3dU5HalhDeXBVcmhReGZtcmk3dTJQanhvMzQrZWVmeTF6Z1RrUkVSSldQd1ZCVlRCbk1wQ21BYU5DZ1FTcmJjWEZ4S205YW5aeWNOSzRXMkxGakIzYnMyUEZLOCtyWHJ4KysrKzQ3cmZ0VFVsSUFRQzBZNi9MbHkzam5uWGZVK3MrZVBSc1RKa3hReThoVW8wWU5qQnMzVG0yTXlNaEk5TzNiRnpWcjFsVFo1K0Rnb05QOFo4NmNDV3RyYTl5OWUxY296V1ZwYVltRWhBUWtKeWVqVWFOR0dvLzcrT09QY2ZIaVJXemJ0ZzFyMTY0VjJrdkxFaFViRzRzRkN4Ym9OQytnNkVPTm9hRWhhdFdxcGZNeDV1Ym0yTEpsQ3c0ZE9vVGp4NC9qNHNXTCtPT1BQOUMzYjE5TW1qUkpKWWpwK1BIamtNdmxtREpsaWtxZ0NnQ05LWVFWQ2dVKy9mUlRqWm00amg0OUtxeDJLRjZMWFptNjE4L1BENWN2WHhhQ204cmJ2N2hwMDZhcGxORHIzNzgvRGg4K0xOUTByMDZUSmsxU3lXWTFZTUFBSER0MkRISzVIRk9uVGxXWmQ2OWV2WERnd0FHTkh4UVZDZ1ZtelpvbEJFSUJSUm5RSmsyYWhEbHo1dURTcFV0bEJrT2xwNmRES3BXcWxSdE1TRWpBcUZHajFQcnJHcVNucS9MZVg0RDY3N1pmdjM3dzl2WXUxNGRwS3lzckdCa1o0ZG16WitXYWIzVm5GU01pSWlMNnR3cElydjczNFVSRXVncElEbWN3RkJGUk5manBwNStRbnA2T2Z2MzZvWDc5K2k4MWhsd3VCNkQ2WFlORUlzR1hYMzZKYWRPbTRkQ2hRMmpjdUxIRzcxQTB1WGJ0bXBCOXYwMmJOdWpac3llMmJkc0dEdzhQbUppWXdOZlhGNzYrdnNqTHk4UGd3WVB4NFljZjR1REJnemg1OGlST25qeUpsaTFib2xPblR1alNwUXVTazVOeDVNZ1JORy9lSERWcjF0UllMUVA0WjdGN1dGZ1l4b3daZzFHalJwVWFFRFpxMUNoWVdscXFQRS9WZFZFMkFQajQrTURFeEFRS2hRSXJWNjdFbFN0WFVLOWVQV3phdEFtTkd6ZUdyNjh2OXV6WkExdGJXL3puUC85Um00dWhvU0VHREJpQW4zNzZDY2VQSDRlcHFTbVdMRm1pMHNmZDNSM3U3dTQ2eitsVmJkaXdBYTZ1cnEvVjgxeGxwcXpqeDQ4akxpNE8yN1p0ZzBna3dxZWZmZ3E1WEE2SlJLTFQ4M2R0MzBjUkVSRlIxV0l3VkJVcUtDaUFWQ29GQUN4ZHVsUm9YN2x5SlhyMTZpWFV0d2FLMHBUdTJMRURJMGFNUUwxNjlRQVUxWUl1NmR5NWN4Q0x4UkNKUlBEMzk4ZTZkZXN3YTlZc3JkbFhGQW9GQ2dzTDFkcHpjbktnVUNpRWJXWDJwbjM3OWtFbWt3bVpvNVR6THo3M2xpMWJZdGFzV2FoVHA0N1EvdVRKRTZIOG5aSnlwVU9mUG4xZ1lXRWh0Tis4ZVJNQTBMUnBVNjF2dGc4ZVBBZ3ZMeStWdHVJWnByWnYzdzRuSnlmaFRmNzE2OWZSdDI5ZlhMMTZGUURRcWxVcmplT0tSQ0tNSFRzV1M1Y3V4ZE9uVDRYalM3N080a3JicDBscWFtcVpkY1UxMGRmWHg3aHg0OUMvZjM4Y09YSUVwMDZkZ3ErdkwwSkNRckIrL1hyaGpibXlkcm11R1hkRUlwSFdURm5Cd2NFUWlVUzRkT2tTTGwyNnBMRlA4ZUNVOHZaWGtrZ2thaXMrYXRhc0NZbEVvbmJmVkRXSlJBSVhGeGVWTm1XZ2wwUWlVY3ZRcEF4eTA3UktTQ3dXYTd6V0RSczJoRWdrUWt4TVRKbnprY2xreU16TVJFRkJnY3JLSXBsTUpwUzRBNEF6Wjg0SUR4SXFVbm52TDRsRW9yYnF4ZExTRWxLcHRNeVZWQ1dabVprSmdaaEVSRVJFVkxuaWMxS3Jld3BFUkRyanYxbEVSTlVqS1NrSkkwZU9WRmtZVzE3S1FLS1N6OWxyMTY0TlYxZFhoSVNFd00zTnJjeHNVMHJIamgzRE8rKzhnNTkrK2drQTBMdDNiMGlsVXV6YnR3KzNidDJDU0NUQ2UrKzloMUdqUmduQlNJc1dMY0lubjN5Q0gzLzhFWmN2WDBaUVVCQWFOR2lBR3pkdXdORFFFUFBtemNPQkF3ZlV6cFdhbW9wdnYvMFdzYkd4QUlCVnExYXBWUXZRNXNNUFAxUnIrK3l6ejlDM2IxK3R4L3orKys5WXZYcTFzQzBTaWRDa1NSTTBiZG9VQXdjT0ZBTEtwRklwM04zZE1YbnlaUHo0NDQ4NGRPaVFXdERPekprek1YWHFWT1RtNWtJbWsrbDhmZDgyQ1FrSk9IRGdBQVlNR0tEeW5MdjQ0bWtpSWlMNmQrRC92YXRRVGs2T1VJNUptVTFKR2J6ZzZ1cXFrbUZKR1RqVXRHbFR0VEp4ejU4L0x6V2J6T3JWcTFYZUlKZkcyOXRiWTNhWGZmdjJBUUFLQ3dzeGQrNWNZWjRsMDlMT216Y1BPM2Jzd0pRcFV6Qml4QWlNSGoxYTY3bVVLeDBHRFJxRTZkT25BeWdxSXhZV0ZnYUpSSUxnNE9BeVZ4NTg5dGxuS3R0UlVWRTRlZktrc0YyM2JsM1kyZG5oNHNXTDZOdTNMODZmUHc4SEJ3YzRPVGxwSGJOdDI3WXdNRERBdlh2M2hNQ1ZzckwxbEVkK2Z2NHJ2VkcydExURXRHblRNR0RBQUN4ZnZoeVJrWkhZdVhNbjVzK2ZENkRvZnBCS3BUQTNOOWRwUEgxOWZXR2xURWxwYVdsUUtCVHc5ZlhWZW54dWJ1NUw5MWVTU0NRYVAyeEpKSkp5Qi9Rb2cvZzBsWkI4R1pwK1Y4cTVhcHEzOHJ5YWdnejE5ZlUxemt0UFR3OTZlbnJJejg4dmN6NDJOamFJakl4RVZGU1VTcENXcWFtcFNrazdQeisvU2dtR0t1LzlwZTEzcSt2ckxYbE1aYndtSWlJaUlsS1hVMUMrOTJwRVJOV0ovMllSRVZVdDViUFBkdTNhdlZJZ0ZQRFBvdEtTbFF0T25qeUprSkFRMUt4WkU3Nit2dWphdFN0YXRteFo2bGpYcjEvSHc0Y1A0ZW5wS1FSREFVVUxieU1pSWpCOCtIRDA2OWRQSlhPL2tyT3pNNzc0NGd0TW56NGQxNjlmUitQR2pXRmxaUVUzTnplMWloY0toUUxuenAzRDNyMTdrWjZlTGp6SDFqVVFDaWlxT0ZGeTNKU1VsRkxMNVNVbko2dTFLWU9xaWo5Mzc5NjlPN3AzN3c3Z24yQ3o3T3hzaldPS3hXTGs1T1JBTEJhclZTUDR0MGxNVElTUGowK3BmY0xDd2dBQU8zZnVMSE84Q1JNbVlNMmFOVEF6TThQNDhlT1JsWldGeE1SRVdGbFpJVFZWOTBCc2EydnJmLzIxSlNJaWVoTXdHS29LcGFTa3dOVFVWSGd6Q2tESWdpT1ZTbFhhbFQ4ckZBcVZkckZZREFzTEMremZ2eDlBVVpUNmhnMGJrSnljaktsVHB3cUJVMlBIanNYYXRXdGhaMmNIb0doMXhPblRwOUczYjE4TUhqeFl5REJUc2l5ZGtxT2pJLzcrKzI5TW5Ub1ZkbloyR0Rac0dKWXZYNjZXNGVpRER6NUFzMmJOc0dMRkNvMUJMOFZwU2g5NjY5WXR5T1Z5OU8vZkg1Y3ZYeFpTaldwVGNwWEVyVnUzVklLaGxIUDY0WWNmNE9YbGhmRHdjRXlhTktuVWVVa2tFbGhhV3Fwa29Da3QxV2wwZEhTNVV0Z2FHUmtoSnlkSDUvN2EyTnZiWTlteVpSZzNiaHl1WHIwcUJFUHA2K3NqS3lzTHVibTVPcjNCTG0zRmh6SUwwYmx6NTNSYUdWTGUvcFZCK2VHNVpLQ2VTQ1JTK2RzcHJxb0NiRFFGU0FGRlFXUnl1VnluMG9tdFc3ZEdaR1FrTGwyNnBKYXhxaXFVOS82cVNObloyVUk5ZXlJaUlpSWlJaUlpSXFvZXl1ZmJ6czdPcnp5V01xaWsrUFBjeU1oSTdONjlHeTFhdE1DU0pVc3daY29VckZ1M0RqdDM3aFFxSkdoeStQQmh0R2pSUW0xZUxWdTJoTGUzTjd5OXZYVmErS3o4UHNER3hrWnQ4WGhHUmdibXpadUh4NDhmbzNidDJsaTJiQm0rL2ZiYlVvT1lTaW9zTE1TTUdUUFF1blZybGFvaEJ3NGMwSmlCcWpURnF3VzhTajlIUjBkaFVmeS9WWEp5TW80ZlA2NVRYMTM2V1ZsWjRmNzkrNURKWlBqa2swK1FsWlVGUFQwOWJObXlCVE5tek5CNVhsOS8vVFZhdDI2dGMzOGlJaUtxSEF5R3FrSXhNVEdJam83V1dPdDY4K2JOMkx4NXMxcjc0c1dMVmJiYnRtMkxOV3ZXd01iR0JyNit2dkR5OG9LaG9TRldyRmloVm9mWXhNUUVabVptQUlvaTJwMmRuYkZyMXk2RWhJUmcxS2hSNk5hdFc2blpkS3lzck5DMWExZE1talFKNTgrZkJ3QzFsUXRBVWZyYXJWdTN2bFJtbnRPblQ2Tmh3NFlZTUdBQWZIMTljZm55WmZUczJiUGM0eFRYdDI5ZkhEbHlCQWNQSG9TcHFXbXBhV2FCb2c5eUtTa3BLaXRSaXBmZ2UxVzFhdFZDZEhSMG1ZRmV1ckMzdDRlZW5wNUtrRTM5K3ZWeDU4NGQzTHg1VXlXNzJNdHdkWFZGVUZBUVFrSkMwS3hac3dydlh4a2lJeU1CcUg4UU56RXhRVVpHQnA0L2Y2Nnk4dWZKa3lkVkZneVZsNWVIbUpnWU9EZzRxTFFyUzBQcVVqdThmLy8rOFBIeGdZK1BEenc4UE5UR3FrakZTMlVxVmVUOVZSNzUrZmxJVFUydGtBY3NSRVJFUkVSRVJFUkU5UEtVejFOMVdkeFpsb1NFQkFCRjN6OEFSWXRkVjYxYUJVTkRReXhjdUJBV0ZoYnc5UFRFa2lWTHNHblRKaUY0cUhoVmdhTkhqNkpWcTFabzBLQUJldlRvb2ZFOHhiK3ZLRmx4UXNuZjMxOTRWcXVOcWFrcDNOemM0Tzd1anNHREI2dVY5eXNwTEN3TTU4K2ZSOSsrZmVIbzZBZ0FDQTBOeFlzWEw5U2U3WmEzVEI0QUxGKytYR1BmOCtmUDQ5cTFhM0J4Y1VGRVJBU2NuSnlRbVptSnFWT25Db3ZqaTNzVEZxRTJhdFNvMUlYdEFMQjI3VnBjdUhDaHpINEE4UGp4WTR3ZlB4NjJ0cmF3c2JHQnRiVTFyS3lzSUJLSlZJNWZ1blFwN3R5NWcrKy8veDYxYTlkR1lXRWhDZ3NMV1VxUGlJam9OY1AvTTFlUndzSkNoSWVIbzB1WExpckJQdmZ2MzhlSkV5Y3dlZkprbFJVSHljbkoyTEZqQjBhTUdJRjY5ZW9KN1phV2xyaCsvVHIyN05tRG1KZ1k5T25UQjZkUG44YVhYMzZwZHM2Wk0yZHFuSXVabVJsV3JWcUZtalZyWXVUSWtWcmZiSXRFSXN5Wk13Y0FjUHYyYlZoWldhbGxobExTMTlmSDExOS9qZmZmZjcvTTFMWEZYM3RnWUNEbXpadUhPblhxb0Ztelp0aS9meis2ZGV0VzVnZUswcGlabWFGUm8wWUlEQXhFdTNidHRMNnB2M1RwRWg0OGVJQ1ltQmprNXVhaWRldldNREl5UXVmT25URmx5aFNoMzlpeFl6RjI3RmpoOTVhYW1vb2pSNDdvUEI4WEZ4ZEVSVVhoeVpNbmNIVjExZW1ZclZ1M1l1VElrV3JwZTgrY09ZT0NnZ0tWd0tPK2Zmc0tiN3hkWEZ4VVBsQTllZktrMUJLQkpYMzQ0WWNJQ2dyQ2xpMWJzSHIxYXBVUHR3cUZBZ0VCQWFoWHI1NlFVYXk4L1N1YVFxRVEwaDhyMHdBcjFhOWZINEdCZ1RoNThxU1F5VXN1bDJQMzd0MlZNaGR0dG03ZGloVXJWZ2habFJJU0V2REREejhBVU05MHBvbWRuUjNHalJ1SHZYdjNZdjc4K1ZpMGFKSGEzMWhXVnBiR1FLYnlNREl5UW5aMk50TFMwbFJLNGxYay9WVWVFUkVSVUNnVU92L05FQkVSRVJFUkVSRVJVZVhTMTlkLzVURWVQWG9Fb0dpUnRVS2h3Sm8xYXhBVEU0TVZLMVlJejVjN2RPaUEzcjE3NCt6WnMvanR0OS9nNGVFQlEwTkRvZEtHcjY4dm9xT2pNV1hLRkxXS0FacG9ldzc3L1Buek1vT2hBT0R6enovWDllVWhQajRlSjA2Y2dJT0RneEFNcFR4SDE2NWRWZnErVEptOExsMjZxR3dyRkFvY09YSUUxNjVkdzVRcFU1Q2VubzZJaUFoODlkVlhtRE5uRG43OTlWY3NYcno0alFoK3Ftek96czVsTHM0OWQrNGMvUDM5TVcvZVBPRWVuanQzTHB5Y25EQjM3dHdxbWlrUkVSSHBnc0ZRVlNRNE9CaFpXVm53OFBCUWViTjY2OVl0R0JnWVlPREFnU29CUU1vM3dFMmJOaFZLM3luOStlZWZjSFIweE5LbFMrSHM3SXpUcDA5ajU4NmRLa0VLZmZyMFVXdkx6TXpFMEtGRHNYanhZcVNtcHVMa3laTm8wcVNKeHZsZXYzNGRZV0ZoNk5ldkh3b0xDeEVRRUtBeG8xWEpZK3p0N1ZVQ05WSlRVNFdWSHBzM2IwWkVSQVJrTWhsV3JWcUZ6WnMzdzg3T0R1Kzk5eDRBWVBUbzBWaXdZQUYyNzk2TjZkT25sM3F1MG5oNWVTRXdNQkF5bVF3WEwxNUVreVpOTkthRXRiZTNSMVJVRkN3dExURjY5R2hJcFZKa1oyZGo0c1NKYXVYVmlwY3JORFUxeGNTSkV4RWRIUTB6TXpPVndCRk4yclJwZzk5Ly94MUJRVUU2QjNiNCt2cmlsMTkrUVlNR0RlRG82QWl4V0l6SGp4L2o0Y09ITURjM1Z3bldldmZkZDNINzltMmNPWE1Ha3laTlF0dTJiV0ZsWllWbno1NGhPRGdZZm41K09wMFRLQW9vQ2dnSXdHKy8vWVp4NDhhaFZhdFdxRldyRmpJek0vSGd3UU1rSkNSZzkrN2RRbkJUZWZ0WGxCa3pacUJldlhxSWlJaEFhR2dvV3JSb0FYZDNkNVUrZ3djUFJtQmdJQTRmUG95Ly92b0w5dmIydUh2M0xod2NIR0JvYUZnaHBRdkxZbUJnZ096c2JJd2JOdzV0MnJSQlRrNE9BZ0lDa0oyZGpZRURCNkpWcTFZNmpUTnMyREFVRkJSZy8vNzkrUHp6ejFHM2JsMjR1Ym5CME5BUVNVbEp1SGZ2SG5KemMxL3BZVVRqeG8wUkdCaUlSWXNXd2RyYUd2LzV6MzhBVk96OVZSNUJRVUVBd0hUQ1JFUkVSRVJFUkVSRWJ4Qi9mMy9JWkRJNE96dmpoeDkrZ0wrL1A4YU9IWXVPSFR1cTlKczZkU29DQXdPeGJkczJ0R25UQmpWcTFNRGZmLzhOb09oN0IydHJhNTBDb2FwYVhGd2NBTURXMWxab3UzbnpKcXl0cmVIbTVxYlM5MlhLNUJYMy9QbHpyRisvSG9HQmdaZzVjeWI2OSs4dkxNUjFkSFRFMTE5L2pTKysrQUpUcGt6QjdObXoxYjVySXUzUzA5TVJIaDZPc0xBdzFLcFZDejE3OWtSRVJBUzJiZHVHbmoxN0N0K1hpVVFpZlBycHAxaTRjQ0dhTjIrdTlqMEZFUkVSVlI4R1ExVVJYMTlmR0JzYm8yM2J0a0piYkd3c3pwOC9EdzhQajNKbFFtcmJ0cTNLT0FBZ2xVclZBaUdrVWlrVUNnWHk4L05oYkd5TXhNUkVBRVdyTjF4Y1hPRHA2UW1GUW9IRGh3OERBRmF1WENsOG1GaTJiQmtzTEN6dzNudnZZZi8rL1Nnc0xNU2dRWU9Fc1VVaUVRQUlwZC9TMDlPUmxaVUZlM3Q3b2R6Zit2WHJoYlMxSXBFSXdjSEJjSFoyUnV2V3JiRjU4Mlk4ZnZ3WS8vM3ZmNFhVb2ExYXRVTDM3dDNoNCtNRE96czdsZk1wbFZhK3JyQ3dFRHQzN3NTSkV5ZlFwazBiTEZpd0FQUG56OGZXclZ1Um1KaUlUei85VkNVZHJKdWJtMHBHcmRMRzF2YWhaUFRvMFJnelpvelc0NENpMVI3YnRtM0Q3Ny8vamlGRGhwVGFWMm5HakJtNGVmTW1IajkrakVlUEhrRWlrY0RPemc1RGh3N0ZSeDk5cEpZeGF1N2N1V2pXckJsT256Nk5PM2Z1UUM2WHc4N09EaU5IanRUcGZNVjkvdm5uYU5teUpjNmNPU01FMlppWm1jSE56UTBUSjA1RTNicDFYNmwvUlVoTFM0T2ZueDhzTFMweFpNZ1FqQmt6UnJnbmxkcTNiNC9GaXhmajBLRkRDQWtKd2RPblQ5RzllM2VNSHo4ZUgzLzhjWVhQU1JPUlNJVFZxMWRqOSs3ZHVIcjFLbkp5Y2xDblRoMzA3OThmdlh2M0x0ZFlJMGVPUk5ldVhmSHp6ejhqS0NnSVY2NWNRVUZCZ1pBSnJVMmJOcTlVM25IbXpKbFl2WG8xSGo5K2pMeThQSlY5RlhsLzZlcVBQLzZBVENaRHAwNmRLdTBjUkVSRVJFUkVSRVJFVkhVZVBYcUU4UEJ3dUx1N1F5d1dReXdXbzF1M2JocWZNOHBrTW56KytlZUlqNCtIcGFVbDZ0U3BnNkNnSUNRa0pDQTNOeGQyZG5iVjhBcUtLRXZ3WldabXd0allXR1hmdzRjUEFVQjRMcDZRa0lDd3NEQU1IRGhRcFYvbnpwM1JyMTgvdGU5Nmlnc0pDY0d4WThmVXlxL2w1ZVhoeElrVE9IejRNS1JTS2Y3NzMvOXFITWZWMVJYYnQyL0g2dFdyOGVXWFg2SlpzMllZT0hBZ09uWHE5RXJWT2Y1TlVsTlQxYjQ3ME9iRWlSTUlDZ3BDUkVRRWtwS1NJQktKWUdkbmgySERodUhwMDZkWXZIZ3hiRzF0aFlvcVFOSDNVdlhyMThlQUFRT3dhZE1tTkdyVUNQYjI5cFgxY29pSWlLZ2NHQXhWQmU3Y3VZT3JWNi9pazA4K0VVcGw1ZVRrNEwvLy9TLzA5ZlV4ZXZUb1NqdjNreWRQVk1ybHRXM2JWbVcxaEVna3dybHo1MkJyYXd0SFIwZTR1N3VqWHIxNmNIRnhnYVdsSlk0ZE80YmZmLzhkdzRjUFI1MDZkWVRqek16TUFBQjc5KzZGcTZ1cmtPYTFmdjM2T0hueUpGeGNYTkNnUVFPNHVyckN6YzBOenM3T01EUTBoRUtod0hmZmZZZHo1ODdoNDQ4L1J2djI3VlhtKzlsbm55RTBOQlE3ZHV4QVltSWlKa3lZb1BKR1gxczZXbjE5Zlh6NTVaY0lEQXhFKy9idDhkVlhYOEhBd0FEcjE2L0h3b1VMY2VUSUVkeStmUnN6WnN6UW1nMUxXODFvRHcrUE1tdDNsOGJZMkJoOSt2VEJUei85aEx0Mzc2SjU4K1psSGpOdzRFQzFEMGRsZWUrOTk0UXNXOXJvVWhkYkpCS2hWNjllNk5XcmwwN25MVy8vMHVadzZ0UXBuY2J3OXZiV3FWLzM3dDNWeXVlVmRwN1M1dmF5KzB4TVREQjM3dHdLU1pGYnQyNWR6SjQ5VytmK211YWxiYTRPRGc3WXNXT0gxckZlOWY3UzlYY0xGR1dGaW95TXhOQ2hRNW0rbVlpSWlJaUlpSWlJNkEzaDVlVUZBT2pYcng4QVlOeTRjVkFvRkZxRFZZcFhvZWphdFN1dVhidUd5Wk1uQXdBYU5HaWc4M2xQbno2dHNUMDBORlRuTVlwemRuWkdWRlFVbGk1ZGl0YXRXd3Z6ajQyTnhkV3JWK0hvNkFocmEyc0F3T1hMbHdGQXlIeWxyQW95Y2VKRWxXMU56TTNOTVhIaVJDUWxKVUZQVHc5bVptYjQ2YWVmY09yVUthU2xwYUZqeDQ2WU8zZXUydUxwNHF5dHJmSHR0OS9DMTljWEJ3NGN3TXFWSzRWRnFBc1dMQkFDdTk0RStmbjUrT0tMTHlDVHlXQm9hSWdYTDE0Z01EQlFKVXRYYVZKU1VpQVNpZEN2WHo4MGJOZ1FibTV1TURFeFFYQndNS1pQbjQ3YzNGems1dVppN05peHlNdkxRMjV1cnBBUVFHbmR1blg0OXR0dmRRN0FJaUlpb3NyRFlLZ3FjUDc4ZVZoWVdHRFlzR0ZDMjlhdFd4RWVIbzZ2dnZwS3FJUDlzcjcvL251dGIrYmMzTnl3Yjk4K0ZCWVd3c0RBQURZMk5tcDlkdS9lcmJHOFZraElDSGJ0Mm9VZVBYcmcwMDgvVmRuWHBVc1hOR3ZXRE1lUEh3Y0FTQ1FTREJzMkRJNk9qdGl5Wll2V04zcmZmUE1OZnZ2dE43ejMzbnZDaDViaVRFeE1zSGJ0V3N5Yk53OW56cHpCQng5OGdMcDE2OExhMmhwTm1qVFJHSENUbkp5TUtWT21JQzB0RFlNR0RjS1VLVk9FREZDV2xwYll2SGt6MXExYmgydlhybUhmdm4zWXNHR0R4cmxWcGxHalJ1SGl4WXZZdlh0M3FkZUg2RzFYV0ZpSTNidDN3OUxTRXNPSEQ2L3U2UkFSRVJFUkVSRVJFVkVGYWRldUhTUVNpY3FDWlYyZmxidTd1eU00T0JpLy8vNDdCZzhlREVkSFI1M1BxNnhtVVZFbVRacUUxTlJVaElTRTRONjllMEs3UkNKQnc0WU5WVElIWGJod0FVWkdSbWpSb2dVQVlQejQ4UzkxenBvMWErTEFnUVA0ODg4L1lXcHFDazlQVDNUdTNGbW5ZMFVpRVFZTUdJQmV2WHJoM0xsek9IUG1ETjU1NTUwM0toQUtLS3FXa3BTVWhMaTRPQ0hJenM3T1R1Y0Z4aE1tVE5EWTNxaFJJM1RxMUFrMWE5WkVyVnExWUdwcUNoTVRFeGdiR3d2L3lXUXkvUDMzMzVnMmJScjgvZjFaOFlDSWlPZzF3R0NvS2pCOStuUzR1N3VyWkdRYU0yWU1PblhxaEM1ZHVtZzh4c1RFQkgzNzloVldENVNtWHIxNmFtMmpSNCtHbVprWnhHSnhtUjhLTkFWQ0FVQ1RKazB3ZS9aczlPM2JWKzBEaWFHaElUWnUzQWk1WEk3Q3drSklwVktoVDJrZlhucjE2Z1ViR3h1TlpjMlU3T3pzc0dYTEZzVEV4QWlwWkQwOFBMU1dBTE95c3NLd1ljTlF1M1p0alc4d1pUSVpsaTlmRGo4L1B5RXIwNFFKRTlDc1dUT3Q4eXl1ZCsvZUtsbXhYb2FKaVFrV0xseUlMNy84N1lUWmhnQUFJQUJKUkVGVUVzZU9IY1BRb1VOZmFUeWlOOVdSSTBjUUhoNk9OV3ZXcVB5YlNVUkVSRVJFUkVSRVJQOXVnd2NQeGdjZmZQQlN4NHBFSXN5Yk53L3o1czNUdUY4c0Ztdjl6a0ZiUnZzREJ3N2dmLy83bjhaOXpabzFFeFpkbDJSdGJZMXZ2dmxHaDFrWEJVNDllZkpFcUlDaFMvV0cwcXhac3daR1JrWmE1MVlhSXlNakRCbzBDSU1HRFhxbE9iek85dS9mWCtGajZ1dnJZL0hpeFdYMk16TXp3M2ZmZlFjWEY1Y0tud01SRVJHVm4waWhVQ2lxZXhKRWI0cy8vdmdEb2FHaEdEVnFGTXQvdmVFOFBEeGdhR2hZcnZKd2I3dk16RXg0ZTN1amZ2MzY2TkdqUjVXZi84aVJJNGlKaWRINlFJV0lpSWpvVFRib3l2cnFuZ0lSVWJuNGRKdGYzVk1nSW5wcjdONjlHK25wNlh4dVJoVm13NFlONk5TcGs4N1pyWWlJaU9qdEpIcUZrbHZNREVWVWhicDM3NDd1M2J0WDl6U0lYa3ZHeHNhWU1tVktkVStEaUlpSWlJaUlpSWlJaUlpSWlJait4UmdNUlVSVUNWNDEzVEVSRVJFUkVSRVJFUkVSRVJFUkVSR1ZuN2k2SjBCRVJFUkVSRVJFUkVSRVJFUkVSRVJFUkZRUkdBeEZSRVJFUkVSRVJFUkVSRVJFUkVSRVJFUnZCQVpERVJFUkVSRVJFUkVSRVJFUkVSRVJFUkhSRzRIQlVFUkVSRVJFUkVSRVJFUkVSRVJFUkVSRTlFWmdNQlFSRVJFUkVSRVJFUkVSRVJFUkVSRVJFYjBSR0F4RlJFUkVSRVJFUkVSRVJFUkVSRVJFUkVSdkJBWkRFUkVSRVJFUkVSRVJFUkVSRVJFUkVSSFJHNEhCVUVSRVJFUkVSRVJFUkVSRVJFUkVSRVJFOUVaZ01CUVJFUkVSRVJFUkVSRVJFUkVSRVJFUkViMFJHQXhGUkVSRVJFUkVSRVJFUkVSRVJFUkVSRVJ2QkFaREVSRVJFUkVSRVJFUkVSRVJFUkVSRVJIUkc0SEJVRVJFUkVSRVJFUkVSRVJFUkVSRVJFUkU5RWFRVlBjRWlJaUlpSWlJaUlpSXFIVFdodWFZNmZZKzNFenQ4Q2dqRnR0RGYwVlNibnAxVDR1SWlJaUlpSWlJNkxYRFlDZ2lJaUlpSWlJaWVpVSszZWFYdXI5QVVZaE1lUTVTOHJJUS9pSU9kMU9mNHNiZm9jZ3ZMS2lpR2I2K2VPMUlWelBkM2tjeml6b0FnQllXZFRHei9nZFlkdTlvTmMrS2lJaUlpSWlJaU9qMXcyQW9JaUlpSWlJaUlxcFVlaUl4ektReW1FbGxxR3RjRSs0MnpUREJwU2U4bjF6QmIvRjNxM3Q2RlU0c0VxRlFvYWlRc2Q2MmEwZmF1Wm5hcVd6WEw3Rk5SRVJFUkVSRVJFUkZ4TlU5QVNJaUlpSWlJaUo2KzVoSmpURGRyUmZtTlBnUW91cWVUQVV3RUV2UjBjb05zK3YzaGxlSDZaVjZyamZ0MnBGdUhtY21xbXhIdklpdnBwa1FFUkVSRVJFUkViM2VtQm1LaUlpSWlJaUlpQ3BNVU1vVHJBZzVMbXlMQUJqcDZjUEt3QlQxVGUzeG5tMHpORFN6Ri9hL2E5MFlmK2Rtd1B2SmxXcVliY1ZaMExnL1d0ZHdmcVV4M3RaclI3clpHbm9Pcyt0L0FDZGphNFJseEdGNzJLL1ZQU1VpSWlJaUlpSWlvdGNTZzZHSWlJaUlpSWlJcU5Jb0FHUVY1Q0VyS3huUldjbTRrSEFQdmUxYllWSTlkeUdyMFFDSHRqZ2Zmdy94T2FuVk9kVlhJcXFFSEUxdnk3VWozY1JscCtDTDRNUFZQUTBpSWlJaUlpSWlvdGNleStRUkVSRVJFUkVSVVpVNkd4dUUwODhDaFcySlNBODliWnBXNDR6K1BYanRpSWlJaUlpSWlJaUlTc2RnS0NJaUlpSWlJaUtxY2lkaUFxQW90dDJpUnQxcW04dS9EYThkRVJFUkVSRVJFUkdSZGd5R0lpSWlJaUlpSXFJcWw1cVhpZGlzNThLMnRZRjVOYzdtMzRYWGpvaUlpSWlJaUlpSVNEdEpkVStBaUlpSWlJaUlpTjVPS2ZtWnFBMUxBSUNwMUxEVXZsS3hCQjJzWE5IRzBnVXVKdGFvYVdBR1E3RVVja1VCVXZNeUVaWDFONEpUb25BcDhRRmV5SFBLTlE5enFRenZXRGRDQzR1NmNES3VCVk9wRWZSRVltVEtjeEdmazRxSDZjOXdNemtjRDlKaVZJN3o2VFpmNjVpYTlnMjZzcjVjOHlxTkx0ZXUrQnlDVXA1Z1JjaHhBRUFISzFmMHJkMEc5VXhzWUtTblgrYmNLdlBhSzRsRklyU3A0WUoyVnE1d003VkZMUU16R09ucFE2NG9RRXBlSnFJeWt4RDRQQkpYa2g0aXV5Q3YxTEZzRE0zeG5tMHp0TFJ3Z3IxUkRSaEo5SkZUa0kvNG5GUThTSXZCaGZnUVBNNU0xSGx1TDN0L1ZQUTRYelg5R0sxcU9BbmJwZjNPdFAzdXBXSTlkTGR1Z3M0MTY4UFp4Qm9tRWtQa0Z4WWdMaWNGdDU4L3hpK3h0NUdTbDZuenRWRnFaRlliM1dvMVJCTUxSMWpxbTBCZkxNSHp2QmNJeTRqSGIvRjNjUy8xYWJsZkF4RVJFUkVSRVJIUnkySXdGQkVSRVJFUkVSRlZDNmxJVC9pNXRDQWFEOXZtR09uVUZlWlNtZG8rZlpFRTFvYm1zRFkwUnp2TGVoanQzQTNIbi9yalJFd0FDaFVLRGFQOVEwOGt4a2VPSFREWXNUME14RksxL1daU0k1aEpqVkRmMUE3OWE3ZDlyUUkzZEwxMkpZMXhmZ2VESE5ycjNMK3lybjF4YlN4ZE1MRmVUOWdhV21nOGg0MmhPV3dNemRIZXloV1dCaWI0TWVxNnhuSDBSR0tNY09xS0FiWGJRaytrbWd6ZFNFOGZ6c2JXY0RhMlJoLzcxcmlRY0ErN3dpOGdyMUN1ZFY0VmRYKzhMdmRaUFJNYnpHdllEM1pHcXRkWlQwOHNYSnZlOXEydzhlRnBCRDZQMUdsTUM2a01VOXc4ME5IS1RXMmZyYUVGYkEwdDBLMVdRMXhJdUllZDRSY3E1SFVRRVJFUkVSRVJFWldGd1ZCRVJFUkVSRVJFVk9WRUFHeUtCYi84blp1aDFrY3Exc09jQmgraWM4MEdPbzlySUpaaXBGTTNORFozd05vSFAyc05kaEdMUkZqUXFEL2FXN21XZSs3VlRaZHJwMG5ubWcxMERvU3F6R3RmM0NpbmJ2aklzWVBPNXlqdDNGODJHWVRtRm5WMDZ1OXUwd3kyaGhaWWZ1ODQ1SW9DdGYwVmRYKzhMdmVacTRrdFZqYi9CSVo2NnNGWXhjbjA5TEd3MFFETUQvb2ZubWI5WFdwZkt3TlRyR3cyRkhaR05jbzh2N3ROTXhUZHVVUkVSRVJFUkVSRWxZL0JVRVJFUkVSRVJFUlU1ZHhNN1dDaC8wKzJvVHNwVDlUNnpHblFCNTFyMWhlMkN4U0Z1SkFRZ3N1SmZ5RXFNd25aQlhrd2tSakMyY1FhM1dvMVJIZnJKaENMaWdJdVd0Vnd4cXo2SDJERHc5TWF6OS9icnBWS2dFcGFmaGFPUkYzSHJlY1JTTW5MaEw1WUFrc0RFOVEzdFVQbm12WFJ4dEpGYll6aUdYeXFzdnlYTHRldUpERkVHT1A4RGdEQUwvNHVmR1ArUkh4T0trd2xodWhRVXoyclQyVmVlNlVSZGJ1cUJVSUZwMFRCTHo0WWY2VS9RM3ArTmd6MHBIQXdza1FiU3hmMHNtMnVjUndSZ0xrTis2Z0VRb1ZueE1NbkpnRDMwMkx3UXA0REM2a01MV280WVVpZGprSUdxaWJtamhqbDFBMWVqLzlRRzdNaTdvK0tIT2RWR0VzTXNMRHhBQmpxU1JHYUVZY1QwVGZ4Vi9velpCZmtvWmFCR2Q2MWJveEJEdTBoRlJkbEc1T0s5VEN4WGs5OGRlK28xakgxUkdKODJYaWdTaURVQzNrT2ZLSURjUE41T0pKeTBpRVY2OEhOMUE0RGFyZEZ5eHBPY0xkcGlweUMvQXAvZlVSRVJFUkVSRVJFSlRFWWlvaUlpSWlJaUlpcWxGajBUMkFPQUNpZ3dPV2t2MVQ2OUxKdHJoS01rNXFYaVZYM1R5RGlSWUpLdjdUOExOeEplWUk3S1U5d0lTRUVYelllQkdPSkFRQ2dhNjJHdVBiM0kvai9IYVkyQjQ5aWdUWDVoWElzdW5NSThUbXBRbHQyUVI2ZVpUM0hzNnpuK0QzaFB1b1kxM3kxRjExQmRMbDJtalF5cncxOXNRU0hvcTdpMkZOL29UMDFQd3UveGdXcjlLM3NhdzhBelMzcTRPTTZIWVZ0dWFJQVcwUFA0WEtpNm12Smt1Y2lOQ01Pb1JseDhJa0pnTDJScGRwWUhyYk4wYUZZd05FdnNiZXhML0ozbFZKOXlYa3ZjREVoQlA3SllmaHY4MkZ3TXE0RkFPaFR1eFZPeFFZaXVVUjJyWXE2UDE2SCs2eStxUjBBNEZ6Y0hld0tQNC9pQlF4anMxTndPT29hUWpQaXNLVEpZS0c5bVVVZDJCblZRRngyaXNZeEJ6bTBnNHVKamJEOUxPczVsdDQ3Z3BTOFRLRXRyMUF1M0IrZjFPbU1ZWFU3bDVtWmlvaUlpSWlJaUlpb0lvaXJld0pFUkVSRVJFUkU5UFl3MUpOaVRvTSthR0x1S0xUNXhkM0YwOHgvU25KSnhSS01jT29xYkJjb0NySG13VW0xWUp5U0hxVEZZUE9qTXlwdG45VHByTEd2Zyt5Zm9KclFqRGlWQUJWTmlzK3Z1dWh5N2JUUkYwc1ErU0lCeDRzRlFtbFNGZGRlQkdDOFMwK1ZvbW5iUTM5VkM0UXFLYWNnSDVFbDVpRVZTekM4N2ovekRYd2VpVDBSRjFVQ29ZckxrdWZpdXpBL1lWc2kwc083dFJxcDlhdW8rK04xdWMvK1NuK0dYZUVYb1BtcUZGMDMvMlRWd0RWdEpRZWxZajMwcTkxRzJNNHZsR1BWL1JNcWdWQWxIWGw2SGRlU0hwVjcza1JFUkVSRVJFUkVMNFBCVUVSRVJFUkVSRVJVYWZSRVlwaEtqZERJckRZK3FkTVoyOXBPUUxkYURZWDlvUmx4YW1YS09scTV3bHo2VHhrNHYvaTdDTTJJMCtsOHQ1NUhJQ1F0V3RoMk1xNkZ1aHF5N2VRVnlvV2ZMZlZOZEgwNVZlcGxybDFwZkdKdWFRMkdVYXFLYTkvVW9vNUsrNjNuRWZnajhZRk81OUEwWDJYSlFBVUFyOGVYeWp3bU5DTU95WGt2aE8xbUdvSitLdXIrZUYzdXM0TlBya0pSeG0vL1N1SkRsVzFsOXF5UzJsdTV3cXpZUFhJbTlrNlpRVjRBNFAza2lnNHpKU0lpSWlJaUlpSjZkU3lUUjBSRVJFUkVSRVFWcGxVTkovaDBtNjlUMzN1cFQ3SHVMMS9rRk9TcnRMZXhkRkhaL2pYdVRybm1jQ254QVpvV3k1N1UxTHdPb2twazNBbkxpQmN5MzlnWjFjQklwNjQ0SEhWTmEwYWhxbEFSMTA0YkJSUUlmQjVaWnIrcXVQYkZTOW9Cd004eGY1YnJITVcxdGF3bi9CeVZtWVNZckdTZGpvdlBUb1hWL3djbk9jcXMxUFpYMVAzeE90eG5MK1E1ZUZBc1NFMmJrbG0zVENWR0d2c1Z6MHdHQUg4azN0ZHBIdkU1cVlqTlRvRzlVUTJkK2hNUkVSRzk3aFFLQlVRaVVka2RpWWlJcU1veEdPcGZMREl5RWpkdTNNRElrU05WMmc4ZVBJaE9uVHJCeGNWRnk1SC9TRXRMZzZHaElRd01ETXJzbTVxYWlveU1ERGc2T3BiWnR6UUJBUUc0Zi84K3hvNGRDN0c0N09Sa1Y2OWVSVUJBQUR3OVBUWHVQM2p3SUxLenN6Rng0c1JYbWhjQXhNYkc0czgvLzBULy92MWZlU3dpSWlJaUlpTFNMQzAvQ3llaWIrTFVzMENOdVdxY1RheUZuMS9JYzhwZE9xeGtKaU5Od1M0L3g5eFNLUVAyc1dOSGRMS3FENStZVzdpUzlKZEtScC9YU1ZuWFRwdjQ3RlJrRitTVjJhOHFybjBEVTN2aDU1eUNmRHhNZjFhdWN4Ulh6OFJHK05uSnVKYk93V1RGRmM5eXBGUlI5OGZyY0o4OXkzcXUwNzJTbXE5YTVzNUlvcSt4bjV1SnJmQnpWa0Vlb2pLVGRKN0wzN2taRElZaUlpS2lmd1VQRHc5NGVucWlkKy9lR3ZlZlBuMGFaOCtleGJadDJ5b3NJT3JTcFV1UVNDVG8wcVdMMEJZWkdZbGZmdmtGdlhyMVFvTUdEVjc1SE1lUEg4ZkZpeGV4WThlT2x6cisvdjM3cUZldkhnd05EWVcydExRMEZCUVV3TkxTc3BRamlZaUlxaGFEb1NwUmRIUTB3c1BEWC9wNFYxZFhPRG82SWpjM0Y4bko2aXNiYjkyNkJTOHZML1RvMFVPbDNjdkxDeEtKUk9XTmlKS1ZsWlZLNE5QSEgzK01FU05HNE5OUFB5MXpQb2NPSFlLUGp3OSsrKzIzbDNnMS8vanp6ei9oNCtPRDBhTkg2eFFNOWZEaFE1dzllMVpyTU5RdnYvd0NOemUzVXNmdzgvTlRhNnRmdno2Y25KeFUybUpqWTNIZ3dBR2twS1JnN05peFpjNk5YazhlSGg0d05EVEVxVk9uL2xWalZ6Uk5jL1gwOUlSTUpzT3FWYXVxNUh4RVJFUkVSQW9vOENJL0IybjVXUWpMaUVkd2FoU3UveDJLL0ZLQ1FHb1ptQWsveDJlbmxpdm9Cd0NTY3pOVXRzMzExWU5kYnFjOHh2N0hsekRHK1IySVVQVGxSVzJaSldiV2Z4K2Z1blRIbGFTLzRCZDNGNDh6RTh0NTlvcnpNdGRPbTlUOExKMzZWY1cxdHpFMEYzNk96WDZPQWtWaE9jL3lEeXNEMDVjK1Zra3ExbE5ycTZqNzQzVzR6N0owQ0lJRG9KWmxURG5ma2l3Ti9pbjNGNWVkVXE1NzVGVisxMFJFUkVRbHllVnl4TVZwTCtsc1oyZUhyS3dzcEtXbGxUbVdvNk1qbmo5L3JqR2dKejgvSC9uNStaREovbmx2VzZ0V0xZU0dodUw4K2ZQdzhQQjR1UmRRakVLaHdNNmRPOUdvVVNNaEdDb2pJd1BMbGkyRFRDYkRtREZqOE9MRlA2V2V4V0t4eW54MGxaaVlpTEN3c0plYVkwWkdCdWJQbjQ4T0hUcGcrZkxsUXZ2Y3VYTVJIUjM5eXQ4ZkVoRVJWU1FHUTFVaWYzOS83TnExNjZXUG56eDVNaHdkSFJFVUZJU2xTNWRxN2FjcGFHZlBuajNZczJlUFd2dktsU3ZSc1dQSFVzOGJFeE9ETFZ1MllNU0lFV2pac3FWT2N4MC9manlpbzdXblhDLytCa2p4LzZuZzlmVFVIemFXVjJ4c0xKS1NrdFN5WTVYMHpUZmZxTFZObmp3WjA2ZFBSMzYrZWtrQmIyOXZlSHQ3cTdXWDU0MWNmbjQrRmk1Y2lKU1VGR3pidGczR3hzYWw5cy9LeW9LUGp3K3VYcjJLbUpnWTVPWGxRU2FUd2RIUkVWT25Ua1hqeG8xMVB2ZWJpTmNIeU0zTmhaK2ZINjVjdVlLSWlBaGtaR1JBWDE4ZlZsWlcvOGZlbllmSGRQMS9BSDlQTXRsbEpSdUpKY1MrMVU0cFN1eFMxRnJSUmJWYTFFNVRGZFJYVWJWVExTS1dJcGEwQ0MwTlNSRTdrY2dtc2tmSUhsa2trMjJTK2YyUlgyNHpacEpNVnR2NzlUeDlIblB2dWVlY09YUFQ1ODdjei8xOFlHdHJpMUdqUmxYNE41dVVsRlRtdVNpUlNLcjA1YW1tU0NRU3pKa3pCL3I2K3ZqNTU1K2hxYW44S2VUYVVsaFlXS2ZqRVJFUkViMnBmTk9pc1RyUXJWcDlhS3RyQ1A5V05aQ2p0QmVET2pSRXlyOS9ubjV5RndIcGovRkpzLzdvVUNwN2o1NVlDOE1zTzJPWVpXYzhTSS9Cb2FncmlNeXEvYUNvbWxpN3NxaGFUcTh1MWw1UC9OL0RXMW5TdkVxUFVacVdldTM5dEZWVDU4ZXJkcDVWVjcxU241K2ttcDhmRVJFUnZiM3k4eXQvcmZtaStQaDRUSjgrSFhwNmVpZ3FLa0pPVGc1MGRYVWhFb21RblowTkZ4Y1hYTDE2RlFjT0hLaXdyNTkrK2drclY2NkVxNnNyNnRXcko3ZlB5OHNMUjQ4ZXhZRURCNFFzVUQxNzlrU3paczF3OU9oUkRCNDhXT1hzVUQ0K1BuQjBkSVNEZzRQYy9iMkhEeDhpT1RrWjMzenpEWURpK3dITGx5OUhRa0lDZ09Ma0JxVVpHeHZqeElrVEN2M2Z2MzhmMzM3N2JZWHpxQ2lBeThYRlJhRlN6SlVyVnlDVlNqRjQ4T0FLK3ljaUluclpHQXhWQjZvU0NWMzZJcVJYcjE1SysvRDA5TVRXclZzVnNyQ01IajBhOCtmUHg2QkJneW8vV1FEYTJ0cVFTcVZZc21RSmhnNGRpbG16WmxVWUlERnAwaVJrWm1hcTFIOVJVUkZFSWxHTnBBMjlmUGt5MU5YVjBiZHYzd3JiZnZubGw1Z3dZUUp1M2JvRkp5Y25ORzNhRkh2MjdFRkJRUUYyNzk2TnlaTW5vMzU5K2ZUOUR4OCtSRlJVRklZUEgxN3ArZjcyMjI4SURnNVdLUkFxS1NrSml4Y3ZSbng4UEpvMWE0WUJBd1pBSkJJaElTRUJnWUdCaUltSmVTdUNmY3JDOVFFZVBYcUVOV3ZXSUNFaEFZYUdodWpZc1NPTWpJeVFuWjJObUpnWUlYMXVSY0ZRZS9ic1VacVJiY21TSlFnUEQ4ZXBVNmRxNnkxVVNGZFhGOHVYTDhmczJiUHh5eSsvWU1HQ0JYVTZ2a1NpMnBQeVJFUkVSRlQ3cEVWRlFyYWUwc0U1cW5yeG1MeWlzZ09CSXJJU3NTTGdCRnJVczhCUXkwN29hOXBhN3ZoT1JrMndvYk1EWENML3hkOXh2cFdleSt1bUx0WmVCaG53LzFtSHROU3E5OU5VNmZrR1pjUml1Zi94YXZYM29wbzZQOTZrODB5dDFPOGphcUtLTTM2WHBsN0o5a1JFUlBSbU1qUTBSRXBLNWNveGwrZjA2ZE1JREF6RWdnVUw0T3pzREZOVFUrRSsyOVNwVTRVSDZnOGVQSWpUcDAvamp6LytVUGlkUEM4dkQyS3hHSC8vL1RjbVRwd29iSmZKWkRoNThpUTZkKzZzY0ovSXdjRUI2ZW5wa01sa0t0OURjbmQzaDVxYUdrYU9IQ20zM2RQVEUwWkdSdWpldlR0eWNuS3dZc1VLUkVkSFkrdldyYkMwdEJUYTNiNTlHNXMzYjhiWXNXT1Y5dCt1WFR1NHVMaVVPYjZycXlzdVhyeFliaHNBY21PVytPdXZ2MkJrWkZSaDBvVVNDUWtKMkx4NU0rYk9uUXNyS3l1VmppRWlJcW9wRElhcUE2R2hvVFhXbDdKSWJXWGIxcTlmai9YcjF3dXZTd2RUSFRseVJDNEsvdWpSb3poNjlLalFya0dEQnRpNGNTTU9IRGlBWThlT0lTb3FDanQzN2l4M1hrT0hEaTEzdjYrdkw0S0Rnd0VVQjNXVXpPTkZ3NGNQUjJwcUt2ejgvSVJ0SmUxUG5qd3AxM2JDaEFudzlQUkVZV0doUWtSOGlYYnQybUhyMXExeTIrN2R1d2Q5ZlgxMDZkSUY2dXJxeU0zTnhkT25UK0hxNm9yMTY5Y0xGNnhGUlVWWXUzWXRrcEtTTUhIaVJCZ2JHNWY3SGtzTENncUN1N3M3eG8wYmh4WXRXbFRZZnRldVhZaVBqOGZNbVRNVjNrdG1acVpLS1Z6ZlpHLzcrb1NHaG1MeDRzV1FTcVdZTldzVzdPM3RGVEtySlNRa3FGU1dzNnpBUmo4L1A2V2xOZXVhalkwTnhvd1pBemMzTjd6Ly92dm8xS2xUbll3cmtVamtVZ3dURVJFUjBjdVZYcEF0bEd0clVJVXlhQ2FhOGs5eXA3eFF1azJaOEt3RWhJY2xZRitrRi9xYnRjVllxeDVDT1RkMWtScG1OQitFSjVKVStLYy9ydlI4WGlkMXNmYlBDM0pncEZuODBGQjF5OXhsRmtpRVBndzBhaS9UYlUyZEgyL0NlWll0ellQaC82KzFrWkl5aU9YUjEzajUzenVKaUlqbzVXdlJvZ1VDQWdLUWs1TURIUjJkT2hzM09EZ1kzYnQzVi9yQXNKYVdGZ1lNR0FCM2QzZE1tREJCMkg3NThtVThmdndZSDM3NFlablpsSGJzMkNIM1dsbFdKUUJJVGs3R3JWdTMwTHQzYnpSbzBFRFlucHViaTB1WExtSE1tREhJek16RWloVXJFQjRlRGtkSFI3bWdwS2RQbjJMWHJsMFlOR2dRaGc0ZGltZlBuZ0VBNnRXckoxUmEwTkxTZ3JXMWRiblZYTW9qRW9tVUJpNzUrUGdnUER3Y0RnNE9FSXNydnIyY201dUxWYXRXSVNJaUFzSEJ3UXlHSWlLaU9zZGdxRG93ZS9ic0d1MXYxcXhaNk4rL3YwcHRyMTI3cG5BUjFydDNiNWlhbWdJb0xoL1hxMWN2OU92WFQ2Nk5tcG9hcGsrZkRsdGJXNWlZbUZRN2k5T2RPM2ZnNWlhZjZsOVpXdExldlhzaklDQkFhWG5CRjdkWlcxdmo4ZVBINk4rL1AzcjA2Q0ZzdjMzN05xNWV2WXA1OCtiQnpNeE1vWis3ZCsraWI5KytTRXhNRk1waWpSczNEcnQzNzRhUGp3L016YzBCRktjOURROFB4NHdaTTVDVmxZV3NyQ3dZR3hzcnBFZFZadi8rL2REUTBNQ1VLVk1xYkFzVXB5MFZpOFg0OE1NUEZmWVpHQmpBd01CQXBYNVVVVmhZV0NNbEN1dFNYYTdQcXlZL1B4OXIxcXhCWGw0ZVZxMWFoVDU5K2lodFoyRmhBUXNMaXpxZVhlMllQSGt5M04zZDRlTGlnbTNidHRYSm1KNmVualdTclk2SWlJaUlha1pNZHJJUWtHT2lXUStXT2thSXowbFgrZmlXK3ZKUE1VZGtKYXA4Ykc1aEFmNkpmd0RQaEVCTXR4bUE0UTNmQVZDY3gyaWNkYzlYT2tpbEp0VEYyc2RLVW9WZ3FBWmErakRWTWtCeW5tclpwbDhVbDVNbUJFTTEwakdCdHJxR3lpVUJxNkttem8vWCtUeEx5WHN1QkVNMTFER0dybGhMcFhKNW1tcGlXT3ZXcjdBZEVSRVJ2Zmw2OU9pQjRPQmdYTHAwQ2FOSGo2NTJmNldEbEQ3NjZDTzVmWEZ4Y1hMbDZBRGczMy8vbFh0ZGtsQmd5SkFoT0hmdUhBSURBNFY5UjQ0Y1FlL2V2ZEduVHg4aDRLZ2lMMVloS1hIdTNEa1VGUlhCM3Q1ZWJydW5weWNrRWdsR2pCZ2hWTWtvTEN6RWp6LytxTFFmVDA5UGVIcDZDcStYTFZ1R2dRTUh5cldaUG4xNnVYTXNhNytHaGdiKy92dHZoZTJ1cnE0QW9EQjNaUW9MQzdGNjlXcEVSRVJnN05peEdESmtTSVhIRUJFUjFUUUdROVdCMHFrbWZYMTljZmJzV1h6MzNYZlEwSkJQSGI5aHd3WU1HREFBUFhyMHdLSkZpOHJNMHFLdXJxN3lCWmV5b0JjYkd4dlkyTmdBS0E2R3NyR3hrYnNRQ1E0T1J1dldyYUdtcHFZUUpGVlZNMmZPeE15Wk13RUFHemR1aExlM044NmNPU1BzUDMvK1BEWnYzZ3dORFEyTUd6Y080OGFORS9ZNU96dmorUEhqQ3FVQzU4NmRDd0F3TlRXVm0zOVlXQmkwdExRd2F0UW9oWG5FeHNZaUxpNE84K2ZQeDlLbFM1R1lLUCtqN0hmZmZhZHdqTE96TTV5ZG5RRUFYMy85dGR6Y2xJbUppY0dEQnc4d2NPQkFHQmtabGR1MmhFZ2tnbFFxUlVKQ2d0TFVvOHFFaG9iaXhJa1RDQWdJUUVaR0J1clZxNGRPblRyQnljbEphR05uWndkdGJXMmNQSGtTTzNic2dMZTNOM0p5Y2hUV01pUWtCRWVQSGtWZ1lDQnljM05oWVdHQi92MzdZL0xreWREUzBsSVl1ekx0Uytadyt2UnB1THE2NHZ6NTgzajI3QmtzTEN3d1pjb1VsUzZDcTdJK1FQRUZkK2t4emN6TU1HSENCSVZ6SXp3OEhPN3U3bmp3NEFHU2twSWdGb3ZSdkhselRKNDhXYVYwcjNGeGNaZzdkeTR5TWpLd2FORWlEQnMyVE5oWDJiVjlrWWVIQitMajR6Rm8wS0F5QTZFcW8rVHpLQ212V2ZwTFltNXVydkQ2eFhORWxmT3RoS3JyWGhaRFEwUDA2OWNQbnA2ZUNBOFBWeW03V2xWSkpCSjRlbm9pTkRRVXJWcTFFakxSRVJFUkVkSEw1WmNXZzI0bXpZWFhReXc2NFdEVUZaV1A3Mi8yWHhudFFsa1IvTktpS3owSHFhd1FleU84ME5YRUJtYi9uN25IVnIrODd5TXl1VmRxSWhHS1pMSXkycjY2Nm1MdC9kTWZvNE5SWStIMVVNdE9PQnp0WGFYNVBzeDhLdlNsSmhMaDNRYXQ0SmtZV01GUjFWZjU4Nk4yKzZsTG9abHhhRjZ2K0VFeUVZclgvR0tDZjRYSDlXblFFbUxSNi9Wd0ZoRVJFZFVPWFYxZDJOblp3ZDNkSFdmUG5zWGd3WU9ybFNIS3hjVUZZV0ZoV0xkdUhUWnQyZ1JqWTJPRllKKzllL2NxM0RPTGo0L0g5OTkvTDd4dTA2WU50bXpaZ3ZidDJ3dmJmdnp4UnhRVUZNRFEwQkR2dlBNT3JsMjdoaUZEaGlqY3d3c0xDME5vYUNqNjkrK3Z0RUtEVkNyRitmUG5ZV1ZsaFhmZWVVZllYbGhZaU9QSGkwczltNXViNDdQUFBvTk1Kc1AvL3ZjLzdOeTVFNDBhTlFJQVBILytISjk4OGdrV0xWcUVkOTk5VnppK3JISjVMLzdHWDJMWHJsMDRkZXBVbWZ1VnVYbnpKaDQ4ZUFBQUZWWlJrVXFsV0xkdUhlN2V2WXYrL2Z2ajY2Ky9WbmtjSWlLaW1zUmdxRHBRT2hYbTA2ZFBFUk1UZ3hNblRzRFIwVkhZZnVmT0hZU0VoS0J6NTg2d3RyYkdpUk1ueXV4dng0NGRDdG1lYWtwc2JDd1dMbHlJMXExYjQ3dnZ2aE95SkpVblBEd2MvdjRWLytoVkVrUWtsVW9WQXNFS0NvcWYybFFsdFNaUUhDRHk4T0ZEaU1WaWhZQ21oSVFFTkd6WVVPbHh0MjdkZ29tSkNUcDE2b1REaHcrck5GWmxlWHNYLzRCYm1jQ1ZQbjM2NE5LbFMxaStmRGtjSFIxaGEydGJidnNMRnk1Z3k1WXRrTWxrNk5TcEV4bzFhb1RrNUdUY3VIRkRhZnZ0MjdmRDM5OGZBd1lNVUZpdjgrZlBZK3ZXcmREUTBFRFBuajJocDZlSG9LQWdIRDU4R0w2K3Z0aTRjYVBjNTFMWjlpVTJiZG9FZjM5L2RPM2FGWW1KaWJoLy96NSsvdmxuMUt0WHI4SzFxdXo2bE5pOGVUUDgvUHpRdFd0WEpDVWx3Y2ZIQjl1MmJZT2VucDdjVXhLT2pvN0l6YzFGKy9idDBibHpaeng3OWd4Mzd0eUJrNU1UMXE1ZGkrN2R1NWM1Um1abUpwWXRXNGFNakF4ODhjVVhjb0ZRVlYycjBrck9weEVqUnFqMG5pdXI1Q2tPZDNkM2lNVmlwZU5VOW54VGRkM0wwNmRQSDNoNmV1TDY5ZXVWQ29hS2pZMVZLZjF2Zm40K2twT1RrWkNRQUhWMWRkamIyeU01T1ZubGNZaUlpSWlvZGwxTmZvaVBtNzBIVGJYaTYrV1JEZC9CbGFSZ1JHZFhmTTMyam5FenVVQ2JteW1oeUN6SXFkSThaSkFoT1M5VENGTFJWQ3M3a0NPL3FGRHV0WUZZQitrRmtpcU4rekxWeGRwZlNRckdsQ2J2UXUzL3M3T09hdFFGVjVNZjRuRjJTcVhuZXpNbEZCTWI5eFplVDJqY0d6ZFRRaUVwekZmcCtPcGtrcXJNK1ZFWC9kU1Z1ODhpaFV4V0FEQ2hjUzk0Sno4c2R4MTExVFV4dWNtN1plNG5JaUtpdDQrdHJTM3M3ZTF4OGVKRk9Eczd3OExDQXFhbXBoVW1BN0MydGxZb1FXZHRiWTJNakF3QWdLV2xwVkFkNWNVMjZ1cnFDQXdNaExXMU5Rd05EZVgyUjBkSEl5SWlBZ0NFK3lnUEh6NkdyTmlrQUFBZ0FFbEVRVlFVNXZQbzBTT1ltWmxoeDQ0ZGFOYXNHVHAwNkNCM3ZMZTNOMXhkWGRHalJ3K2xGVWE4dmIyUmxwYUd5Wk1ueTFVcDhQVDBSSHg4dlBDNlg3OSt3anpVMU5TRUFLNDdkKzVBVFUwTm5UdDNMcmY2UjFtbC9DcmJ6dGpZR0NkT25JQlVLc1h1M2J0VjZqTXZMdzlyMXF6QnJWdTMwS3RYTHpnNk9ySWlBeEVSdlRRTWhxb2pKZVhZdW5mdmppbFRwc0RmM3g5WldWblEwZEZCZm40K2R1N2NpZGF0VzJQYXRHbENXNUZJcExSdWNYWEw1Q2tqbFVyeDZORWp0R3ZYRHZQbno4Zk9uVHZ4MVZkZlllblNwZWpkdTNlNXgvcjcrK1BYWDMrdGNJeVNZS2pzN0d5RmlIbXBWQW9BQ2tGU1pUbDgrREJhdEdnQlcxdGIrUHI2eXUwTEN3dER4NDRkeXp3Mk96c2JjWEZ4c0xLeVFteHNiSVdwUWt1b0dpVmZrajYxWGJ0MktyVUhnSysrK2dwUlVWR0lpSWpBN05tek1YRGdRRGc0T0NpdEtSMFpHWWx0MjdaQlcxc2JhOWFza2J2Z2ZqSFFDU2krK0l5SmlZR3pzN1BDdW9lSGgyUGJ0bTJ3dExURWhnMGJoTEtDTXBrTUd6ZHVoSWVIQjl6ZDNZWFByckx0UytUbTVpSWhJUUg3OXUwVHNpRzV1TGpBMWRVVnAwNmRxakFZcWpMclUzck11TGc0dUxpNENHTWVQSGdRaHc4Znh0bXpaK1dDY3NhTUdZTVBQdmdBK3ZyNndyWno1ODVoMjdadGNITnpLek1ZS2o4L0h5dFdyTURUcDA4eGFkSWtUSnc0c2Nwclc1YVNMejJ0V3JVcXQxMVZmZlBOTndEK0M0WXFlVjJpc3VkYlpkYTlQQ1YvUDZYVEVhc2lOallXTjIvZVZLbXRrWkVST25Ub2dKNDllMEpIUjRmQlVFUkVSRVN2a09jRk9Uajk1SzRRNUtLaEpvWlQrdy94WTlDZmlNeEtLdk80bHZxV1dORHF2d0QvL0NJcGprUmZVOXAydHUxUS9CN3RqY3h5QXBhTU5IVFJ2TjUvNWFoakphbGx0azNMejVKNzNjR29NYnlUUThwcy82cXFpN1ZQenN1RVI4SURETFBzREFEUVV0UEFpbllmWW0zd3FYTEhhS0NsajBZNkpuaVFIaU5zaTg1T2hsOWFORG9iTndVQW1Hc2I0cnQyWTdFKytEU3l5eW5kcGlmV3dxVEdmWkFsemNXSng0cmZJV3JxL0tqcDgreFY0SmNXaGZpY05GanFGR2NGTU5VeXdLTFdvN0Rob1RzS1hnZ0tCSW9EenBhMi9RRG0yb1lLKzRpSWlPanRabXRyaTBhTkd1SE9uVHVJaUlqQTQ4ZXFsUXArOGQ1QWJHd3NrcEtLcnlQajQrT1JtNXRiNXJFTEZpeFFXbGJ1K3ZYck9IRGdnTnkyOCtmUDQvejU4OExyczJmUFFrMU5EU0VoSVFyQlVBOGZQb1NWbFpYU1FDeWcrRGQ0TFMwdHVXb1pFb2tFTGk0dTBOWFZoVVNpZUwwNGE5WXNoVzBPRGc1bHZqZEF2bG9OQUR4Nzlnd0hEeDVFZUhnNHhvMGJoNEVEQjhyZGU4ekl5TUNwVTZmUXRtMWI5T2pSUTloZUVuQjE2TkFoUEgzNnRNdzVsclp3NFVLRWhvYkN6czRPaXhZdEtqZG9pNGlJcUxZeEdLcVdsVnhRbE00V1UrTEYxSlh4OGZFWU9YS2s4THBwMDZiWXUzZXZ3bkc3ZHUzQ3JsMjdxajIzek14TUFNQ2xTNWR3NnRRcEdCb2E0dmZmZjhld1ljUFFzbVZMT0RrNVllWEtsVmkvZmoyNmRPbFNaaitseTlvNU96dmpqei8rd0pFalIyQmlZcUswZlhwNnVselFDZkJmWmloVmc2SG16SmtETXpNeitQdjdDNlc0VEV4TWtKaVlpTlRVVkxScDAwYnBjZVBIajRlWGx4ZDI3dHlKOWV2WEM5dkx5eElWRnhlSHBVdVhxalF2b1BpaVcxdGJ1OHdMWG1VTURRMnhmZnQySEQxNkZHNXVidkR5OHNMbHk1Y3hhdFFvZlBIRkYzSkJURzV1YnBCS3BaZzVjNmJDeGJheVRGNHltUXlmZmZhWjByS0xKMDZjUUdGaElSWXVYQ2dFNndERmdYZ2ZmL3d4UER3OGNQWHFWZUh6cld6NzByNysrbXU1c25EMjl2WndkWFZGZUhoNGphNVBlV09PSGowYWh3OGZSbVJrcEZ3N1pWOGVCZzRjaUczYnRpRXFLa3BwM3pLWkRELzk5Qk9DZ29Jd2ZQaHd6Smd4UTI1L2RkYXF0TXpNVEdob2FDaVUxRXRNVEZRNjc4cWt0bFZGWmM4M1FQVjFMMC85K3ZXaG82T0RwMCtmVm1xK2ZmcjBxWkZ5Z2tSRVJFVDA4cDE4ZkF1ZGpKcWdsVUZ4NWw4VHpYclkwTmtCWG9sQnVKYjhFTkhaeWNpVzVrRlBySVdtZXFib2E5b0c3NXUzZzdyb3Z4LzJmd3UvaUlUY2RLWDlEN2JvZ1A1bWJYQXQ1Ukh1cFVZZzdIa0MwZ3NrS0pJVndWaFREKzBOclRHeGNSOW9xLy8zUGRVem9leGcvZERNZUNHNEJ3Q20yN3lQL0NJcGdqS2VRRjJraGo2bXJYQSt6cmZNNDE4bHRiMzJBSEFvNmlvNkdEWkdJOTNpM3c3cWEra0xZMXhQRGtGVWR0TC9qNkVObTNwbTZOT2dKZnFidGNXcEozZmtncUVBd0RuU0N4czdUeE0rcS9hRzF0alo5WE9jamZQQi9XZVJTTXpOUUY1UkFRdzBkTkZNend6ZFRXelEzNnd0ZE1WYU9QNVllY2JibWpvL2F2bzhleFhJQU95T3VJU1Y3U2VnNURuL2JpYk5zZm1kajNFeTloYjgwMktRSmMyRHNhWWVPaHMzeFhqcm5qRFROa1J5WGlZeUNpUm9VU3J3aTRpSWlFaFhWeGNEQmd6QWdBRURxdHhINllmZUZ5MWFWS1UrcGs2ZGlxbFRwd0lvRGdENi9mZmZzWERoUWd3ZlBseXVuYlcxTlVKRFErVzJGUlVWNGRHalJ4ZzhlTERTdnFPaW9oQVlHSWpodzRmTFpZMXlkWFhGOCtmUDhkRkhIOGtGWWhrYUdtTHMyTEVZTm13WVltSmlzSFhyVmdEQXI3LytxbkFmTFQwOUhZMGIvNWVkdFNSUTdOR2pSL0QwOUlTWGx4ZUdEaDJLNWN1WFF5d1dJenM3RzFsWldjakt5c0sxYTlmd3p6Ly9vRkdqUnVqZHU3ZENrTm5EaHc5eC9QaHhkT3pZRVEwYU5JQ1hsNWZTOTFlUzVDRXNMQXdmZi93eEhCd2NtQkdLaUloZU9nWkQxYUxDd2tMaG9zVEp5VW5ZL3IvLy9ROURoZ3hCejU0OWhXMnBxYW5ZdFdzWFB2cm9JelJ2M2h3QW9LZW5wOURuaFFzWG9LYW1CcEZJaEZ1M2JtSERoZzM0NXB0dnlzeTJJcFBKVUZSVUpMZnQyclZyT0hQbWpGeHBPM3Q3ZTdrTVVEWTJOdGk1Y3lkT25qd3BWN3U0UERLWkRKY3ZYMGEvZnYzS0RJUUNnQ2RQbmlqMFdaSVpxaVRkNkpFalJ4UWk4RXVuN1B6bGwxL1F0R2xUNFdMcXhvMGJHRFZxRks1ZEszN3F0S3c1aTBRaWZQTEpKM0J5Y3NMang0K0Y0OHNMd2xJMVFLdEVlbnA2aFRXVGxkSFUxTVNubjM0S2UzdDdIRDkrSEdmUG5vVzd1enNDQXdPeGNlTkdJWUNzcEM2enFobDJSQ0pSbVpteUhqeDRBSkZJaEN0WHJ1REtsU3RLMjVRT1JxbHMreEppc1ZpaDFGbURCZzJFQzI5VnFMbytwY2Q4c1p5ZWlZa0pORFEwbEQ2OUVCRVJnZURnWUR4NThnVHg4ZkZDV3RxeW5pQnhkbmJHMWF0WDBiZHZYOHlmUDE5aGYxWFg2a1c2dXJySXpzNUdZV0doM0ZNVXVycTZRb2s3QVBqNzc3K0Z2Nk9hVk5uenJiTHJYaDREQXdPa3BhVlY2aGdpSWlJaWVuTklaWVZZRS9Rbm5OcC9pSmI2bGdBQWRaRWE3Q3c2d002aVE3bkhGc2xrMkJmcGhYOFRnOHB0cDZFbXhrQ3pkaGhvVm5GbVg1OW5rVGdmWDNZdzA4M1VVSHhhTUFBR0dqb0FBQ05OWFRpMkhTUFg1blVKaHFxTHRjOHB6TWNQZ1c3NG9jTUVJY09RcW1PODZLbmtHVGFGbk1PM2JlMGhGaFYvYnpMUzFNVzBwdjB3cldtL1N2VlZXazJkSHpWNW5yMHFIcVRGNEZqTWRVd3BWZnJPU3JjK0ZyUWFxYlI5UVpFVUd4NjY0Nk1tZmV0cWlrUkVSUFFXTURBd3dLUkprekJqeGd3RUJnWml3WUlGT0hyMEtFeE5UZUhzN0F3REF3TzVleEFsOTh2S3kxaFVWRlFFRHc4UEFNWDMrZExUMDJGa1pDVHN0N1cxUlhCd3NOd3hFUkVSeU1uSktUT3hnTHU3TzREaUI0ZEwwOWZYaDRPRGc5d0QxVUR4L1pNSkV5Ymc5OTkveDRVTEY5Qy9mMy9jdTNjUDU4NmR3NWRmZmluTTg4aVJJM0IxZGNXNmRldlFxVk1udVQ1Mjd0eUprSkFRNk9qbzROeTVjL2pubjMrZ3JhMHRWSHhRVTFORHIxNjlzR2JOR2xoWVdNaVY2aXR4NDhZTmFHdHJZOUdpUlRoMDZKREMvdlQwZEd6WnNnVnhjWEVBZ0RWcjFzaGxseUlpSW5xWkdBeFZpM0p6YzZHalUvd2o2SHZ2dlFmZ3Y2Q2ZGaTFhQ051QTRteENBTkMrZlh1RmtselBuajNEcEVtVHloeG43ZHExV0x0MnJVcHpPbno0TUh4OGZJU3lYcTZ1cmhnOGVEQSsrK3d6aGJiR3hzYkNSVlZwdDI3ZFFrSkNBaElTRXRDOWUzZDA3ZG9WQUJBUUVJREV4RVI4OTkxM0tDZ293SUVEQjlDaVJRdTVJSXE0dURoa1pXV2hhZE9tY24zbTVSV25ybit4RnZTOGVmUGtYc2ZFeE9EMDZkUEM2eVpObXNEUzBoSmVYbDRZTldvVUxsMjZCQ3NySzRYK1MrdldyUnUwdExRUUVCQWdCQW1WdDc2VlZWQlFBTEc0Nm45YUppWW0rUHJyci9IQkJ4OWcxYXBWaUl5TXhPN2R1N0Y0OFdJQXhlZURob2FHUWozcnNtaHFhcFpaWXpzakl3TXltVXk0RUZlbTVMT3BTdnNTWXJGWTZWTUFZckc0MGdFOEZhMVBSV09xcTZzTG1jaUE0b3YxMWF0WEl5QWdBRnBhV21qY3VERXNMQ3pRclZzM1JFZEhReWFUS2ZSUlVGQWduSWNUSmt4UVdzNnlxbXYxSW5OemMwUkdSaUltSmdZMk5qYkNkbjE5ZmJtU2RoNGVIclVTREZYWjgwM1ZkVmVGdXJwNnJid25JaUlpSW5wOVpFbHpzZHovR0NZMzdvUFJqYnBCUTYzaU1ndVBzMU93TytJU2dqT2VsTnV1SkxOUlJmS0tDbkRteVQyY2VId1RSVXErSDVUSUxTekF0a2QvdzdIdEI5QlFlLzEvYnFuTnRTK1JuSmVKSlg2SDhibk4reGhnM2c0VlBUc3VsUlVpUGtkNXRxbDd6eUx3L1lOam1OdHl1SkJ0cWp3eUFONUpEK0VSNzY5MGYwMmRIelY5bnIxS1RqeStpU3hwTHFZMWZVOHVzOVdMRW5NenNPR2hPeUt6RXVXeWgrVVU1dGZGTkltSWlPZ05WVkJRZ096c2JJd1lNUUp4Y1hGSVNVa0JVRnhWb2FDZ0FDTkdqRkI0R0x2azRlZXk3cGtBd09YTGw0V2dxYU5IaitMdzRjTllzMmFOOE1CM2l4WXQ0T25wQ1lsRUFsMWRYUUJBWUdBZzFOVFUwTGx6WjRYK0pCSUpQRDA5MGJwMWE0VUhpVWVNR0FGZFhWMzgrKysvd3JhSWlBaWNQbjBhbHk1ZGdwbVpHVmF2WGcwckt5dUVob2JDemMwTkF3Y09oTHE2T2padDJvVG82R2c0T0RpZ2ZmdjJDdU11VzdZTUVva0U5ZXZYUjNaMk5zNmZQNDhMRnk3QXhNUUV3NFlOdzhpUkk0VWdyRjkvL1JWbnpwekJuRGx6TUdyVUtLR1BVYU5Hd2RiV0ZnMGJOcFRyV3lhVDRjS0ZDOWkzYng4eU16T0ZlejBNaENJaW9sZko2Ly9yM0Nzc0xTME4rdnI2UW5wSUFNS0ZsNGFHaHR6MmtuL0xaREs1N1dwcWFqQXlNc0xCZ3djQkZGL0ViZHEwQ2FtcHFmanFxNitFd0tsUFB2a0U2OWV2aDZWbDhST2JKMCtleExsejV6QnExQ2lNR3pkT2lISnYwS0FCcGsyYmhybHo1MElrRXNIVjFWVVlTeWFUSVRrNUdRa0pDVUptbk5ML0xzblFVcExsU2tkSEJ3MGJOaFNDb2Y3NjZ5KzBidDBhN2RvVlArbDQ3OTQ5WEx0MkRmMzc5eGVDUmU3ZnZ3OEFDdVcyY25KeW9LNnVyaENOWC9xaUN3RHUzcjByRnd3RkZKY2czTDkvUHc0Y09JRHc4SEI4OGNVWHlqK1EveWNXaTJGaVlpS1hjYWE4MG1LeHNiRnlLVllyb3FPalUyNDlhbFUxYk5nUUsxZXV4S2VmZm9wcjE2NEp3VDZhbXBxUVNDVEl5OHRUS0oybVRIbXBTRXV5RGwyNGNFR2xsS1dWYlYrYnlscWZ5dHEyYlJzQ0FnSXdiZG8wVEpreVJjZ0VWbFJVQkRjM042WEhhR2hvWU1tU0pWaXpaZzFXcmx5SnJWdTNvbEdqUm5KdGFtcXR1blRwZ3NqSVNGeTVja1V1R0txdVZQWjhxMGs1T1RuQ2wwa2lJaUlpZW5zVkZCWGk5Mmh2dUQvMVFYK3pOdWhrM0JTTmRSdkFVRU1YWWpVMTVFanprWlNYaWREbjhiaVpFb29IYWRGUUpaUmt4cDNmMEx0QlM3eGozQXpOOUV4Ulgwc2ZXbW9heUMrU0lyTkFnaGhKQ3Z6VFkzQXRLUVRwQmFwbE9iMmZGb1hGZm9jeHhxbzdPaGcyaHJHbUh2SUtDNUNTOXh4M25sVmNJdnhWVTF0clgxcTJOQS9iUTgvamo5amJHR0RlRnUwTkc2T1JqakgweE5vb2xCVWlzeUFIanlXcDhFK1BnWGR5Q0ZMem5wZlpWK2p6ZU15OXZ4ODk2OXVpZDRPV2FGSFBIUFcxOUNFV3FTT25NQi9QcFRtSXlVNUJTT1pUWEVzT1FVbzVmZFhVK1ZFYjU5bXI1Tzg0WDl4T0NZT2RaVWQwTmJHQnVaWWh0TlUxa1Y2UWpUaEpHcTRtUDhUMTVFZklLeXArT0taMFlGaVd0UHEvblJBUkVkSGJLenc4SEhQbnpsWFl2bURCQXJuWEpmZlhBQ0FwS1FrQXlxeHVVbEJRZ0lNSEQyTDA2TkZ3Y1hIQitQSGpjZi8rZlN4Y3VCQXJWNjVFMTY1ZDBieDVjOGhrTW9TSGh3c1AzUHY3KzZOVnExWnlKZkJLWEx4NEVUazVPWEtWSGtvb2EzLzgrSEdFaG9aaTd0eTVzTE96dzZWTGw3QnUzVHIwN05rVEppWW0rT0dISDVDU2tvTEN3a0pzM3J4WjRYNWJDUzB0TGZqNysyUFBuajN3OS9kSGp4NDlzR0RCQXZUcTFVdTRGNWVmbjQrY25CeDg4TUVIU0V4TXhMWnQyNUNjbkN3a1VEQTNONGU1dWJsY3Y4K2ZQOGVpUllzUUZSV0ZSbzBhWWVYS2xkaXlaWXVROUlHSWlPaFZ3V0NvV3ZUa3lSUEV4c1ppMkxCaEN2dTJiZHVHYmR1MktXei8vdnZ2NVY1MzY5WU42OWF0ZzdtNU9kemQzWEhnd0FGb2EydGo5ZXJWYU5PbWpWemJldlhxd2NEQUFBRHcrZWVmbzFtelp0aXpadzhDQXdQaDRPQ0FmdjM2UVUxTnJjeUx2Sk1uVDJMdjNyM0NhN0ZZREZOVFUxaFlXS0JYcjE2SWlvcENTRWdJZHV6WUFVdExTN2xNTWMrZVBjUFZxMWV4Yk5reVlkdjQ4ZU94WWNNR2VIcDZDaVh1dkx5OG9LK3ZyM0J4SnBGSXFoeG9NV3JVS0J3L2ZoeEhqaHlCdnI2K1FnRFZpM0p6YzVHV2xnWnRiVzFoVytrU2ZOVmxhbXFLMk5oWVNLWFNhbVdJQW9vRGZ0VFYxZVZLSGJaczJSSitmbjY0ZmZ1MlhIYXhxbWpSb2dWOGZYMFJHQmhZNWdWemRkclhObVhyVTFsMzc5NkZXQ3lHZzRPRFhJYW55TWpJY285Nzc3MzM4T1dYWDJMMzd0MzQ5dHR2c1hYclZqUm8wRURZWDFOclpXOXZqMU9uVHVIVXFWT3dzN09EbFpWVmxmdXFpTElzV0RWNXZsVkdRVUVCMHRQVDBheFpzem9iazRpSWlJaXFicXozeGxvZkk2TkFBdmVuUG5CLzZsTWovZVVXRnVEZnhLQUt5N2xWMXVQc0ZHeC9kRjdsOXJXNWRqWFZkMDJ2dlRKUGM1N2hTUFMxYXZkVEpKUGhaa29vYnFhRVZxdWZtam8vYXZJOFd4Mm8vSUVkWmFyNjJWZmx1TlQ4TEJ5THVZRmpNVGNxYkd1bVpTRDhPeTAvdTV5V1JFUkVST1ZyMDZZTkxseTRBS0E0RWNGWFgzMkY1T1JrT0RvNm9tL2Z2c0w5bVpLeWNFQnhBSldhbWhxc3JhMlY5bm55NUVsa1ptYkMzdDRlTGk0dTBOSFJ3ZXJWcTdGOSszYjgrZWVmNk5xMXEvRFFja1JFQkRwMjdBaVpUQVovZjMrTUdUTkdhWi91N3U0d01EQkEvLzc5VlhwZlM1Y3VoYnE2T2dJREE3RjA2VktFaG9iaWl5Kyt3T0RCZytIazVJVEV4RVNzV3JVSysvZnZ4KzNidDVYZWZ5Z3BHVmlpY2VQR1NFNU94cjU5Ky9ETEw3OGdKeWNIT1RrNVFuSUdzVmdNSFIwZG1KcWE0dWpSbzhqS3lzS2NPWE9VUHVpdHI2OFBXMXRiREJvMENPUEdqUk1lTUM5TFdGZ1lMbDI2aEZHalJwVzU3a1JFUkxXQndWQzFwS2lvQ09IaDRYajMzWGZ4L3Z2dkM5dURnb0x3NTU5LzRzc3Z2NVNMcGs1TlRjV3VYYnZ3MFVjZm9Ybno1c0oyRXhNVDNMaHhBODdPem5qeTVBbEdqaHlKYytmT3lRVWRsWmd6WjQ3U3VSZ1lHR0RObWpWbzBLQUJwazZkV21hd1VJOGVQV0JrWkFRTEN3dFlXRmpBMU5SVTdrSm4xNjVkQ0FrSlFldldyUldPM2Jkdkh4bzFhb1MrZmZzSzIvcjM3NDlkdTNiaCtQSGpHRHg0TUVKRFF4RVFFQUI3ZTN1RklLSGMzRnk1NEtUS01EQXdRSnMyYmVEajQ0UHUzYnVYbVVubXlwVXJDQTRPeHBNblQ1Q1hsNGN1WGJwQVIwY0hmZnIwd2N5Wk00VjJuM3p5Q1Q3NTVCUGhjMHRQVDhmeDQ4ZFZubytOalExaVltSVFIUjB0cEUydHlJNGRPekIxNmxTRlFMVy8vLzRiaFlXRmNoZXpvMGFOZ3ArZkgzNzc3VGZZMk5qSUJjZEVSMGVYV3lMd1JTTkdqSUN2cnkrMmI5K090V3ZYd3RUVVZOZ25rOGx3NTg0ZE5HL2VYQWp5cVd6N21sS1o5YWtzRFEwTjVPWGxJU29xU3ZqYmswZ2srT1dYWHlvOGR2ejQ4VWhJU01DWk0yZmc2T2lJTFZ1MlFGOWZIMEROclpXbHBTVSsvZlJUN051M0Q0c1hMNGFqbzZOQ3FsMkpSS0kwa0treWRIUjBrSk9UZzR5TURMbEF4NW84M3lvaklpSUNNcGxNNWI4aElpSWlJaUlpZXJVMTBqR0J2b2FPOERyc2VmeExuQTBSRVJHOUNkVFYxU0dUeWJCcDB5WVlHQmdnT1RrWisvZnZ4N0ZqeDdCMDZWS0ZzblNlbnA3UTBOQkFjSEN3VVBXa1JGUlVGSDcvL1hkOC92bm4wTlBURTdhcnFhbGgvdno1S0Nnb3puUnBZR0FBRXhNVGhJZUhDOGRsWm1ZS2xWeEs4L1B6dytQSGp6Rng0c1J5Uy9PVmR1WEtGWnc5ZXhaQlFVSG8xYXNYOXV6WkE2bFVpbm56NWlFdkx3OUFjVURTK1BIanNYMzdkZ3dlUEZqaGQvcjI3ZHRqN05peDBOVFVoSW1KQ1hSMGRLQ25wd2RkWFYzbzZPaGcvdno1c0xlM3h5ZWZmQUlkSFIzazVlVUpXYW9PSFRva3ZMZXlMRm15UktYM0FnQUpDUW40ODg4L1lXVmx4V0FvSWlLcVV3eUdxaVVQSGp5QVJDS0JuWjBkM24zM1hXSDczYnQzb2FXbGhURmp4c2hGUzVla2oyemZ2cjNDQmRPOWUvZGdiVzBOSnljbk5HdldET2ZPbmNQdTNidmxnaEpHamh5cHNDMDdPeHNUSjA3RTk5OS9qL1QwZEp3K2ZWb29ZYWRNMDZaTnF4VFk0T1hsQlE4UEQ5alkyR0RGaWhWSVQwOUhXbG9hMHRQVGtaZVhoNnlzTE55OGVSTnVibTVRVjFmSGhBa1RGUG9vWFZ1NXNnNGNPQUFmSHgvbzZ1ckN5OHNMN2RxMVU1cHV0R0hEaG9pSmlZR0ppUW1tVFpzR0RRME41T1RrWU1hTUdYS2xDUUg1Y29YNit2cVlNV01HWW1OallXQmdJQmNvb2t6WHJsM3g3Ny8vd3RmWFYrVkFEbmQzZC96MTExOW8xYW9WcksydG9hYW1KbVRpTWpRMGxBdlc2dCsvUCs3ZnY0Ky8vLzRiWDN6eEJicDE2NGI2OWV2ajZkT25lUERnQVR3OFBGUWFFd0FHREJpQU8zZnU0T0xGaS9qMDAwL3h6anZ2d05UVUZObloyUWdPRGtaaVlpTDI3dDByQk94VXRuMU5xY3o2Vk5iNzc3OFBkM2QzekpzM0Q3MTc5NGFHaGdidTNidUhidDI2SVRBd3NNTGpaOCtlamFTa0pOeThlUlBMbGkzRHp6Ly9ERzF0N1JwZHE4bVRKNk93c0JBSER4N0VraVZMMEtSSkU5amEya0piV3h2Snlja0lDQWhBWGw2ZXlsK21sR25idGkxOGZIemc2T2dJTXpNei9QREREd0JxOW55ckRGOWZYd0RGWlFLSmlJaUlpSWpvOVRmWVF2NUJwdUNNSnk5cEprUkVSUFNtS0NvcXdwWXRXeEFXRm9hNWMrZkN5Y2tKNjlhdHc3NTkrekIzN2x4ODlkVlhzTGUzaDV1Ykc2NWZ2NDU3OSs2aFRaczJXTDE2TlFZUEhvelBQLzhjYm03RjJUZWZQbjJLWnMyYVllellzVXJIS24xUDc4Y2ZmNFNscFNVQXdNZkhCNGFHaG1qVnFwWENNV2ZQbm9WSUpLcXdva2xwQ1FrSjBOUFR3K2JObTlHbVRSdjg4Y2NmT0hqd0lIcjI3SWtsUzVaZzdOaXhTRTFOeFpBaFEzRDY5R21zWExrU1c3ZHVoYkd4c1Z3L3MyYk5RbHBhR2padjNvekdqUnZqaXkrK2tOdXZvNk1EQXdNRDNMNTlHMnZXcklHRGd3UEdqeCtQanovK0dIbDVlVXF6UWxWRmZIeHhBTHlGaFVXTjlFZEVSS1FxQmtQVkVuZDNkK2pwNmFGYnQyN0N0cmk0T0Z5NmRBbDJkbllWcG8wc3JWdTNibkw5QU1VWFhTOEdQbWhvYUVBbWs2R2dvQUI2ZW5wQzdXTk5UVTNZMk5oZzRjS0YxWGhIWmJPMXRZV2hvYUZRWTdoRml4YW9YNzgrNnRldkQ2QjRMVnhkWFJFU0VvS0pFeWNxWFBESVpETEV4c1lLN1VzcnIzeGRVVkVSZHUvZUxhUW1YYnAwS1JZdlhvd2RPM1lnS1NrSm4zMzJtVENua25tV3pxaFZYdCtIRGgzQ29VT0hGTFpQbXpZTkgzLzhjWm5IQVVEZnZuMnhjK2RPL1B2dnYwb0R2NVNaUFhzMmJ0KytqYWlvS0R4NjlBaGlzUmlXbHBhWU9IRWlQdnp3UTRXTVNBc1dMRUNIRGgxdzd0dzUrUG41UVNxVnd0TFNFbE9uVGxWcHZOS1dMRm1DenAwNzQrKy8veGFDYWd3TURHQnJhNHNaTTJhZ1NaTW0xV3BmRXlxN1BwWHg5ZGRmUTA5UEQ1Y3VYY0sxYTlkUXYzNTkyTnZiWThxVUtiaDQ4V0tGeDR0RUluei8vZmRZdkhneFFrSkNzR3JWS3F4WnN3WmlzYmhHMTJycTFLbm8yN2N2enB3NUExOWZYM2g3ZTZPd3NGRElqTmExYTlkcWxYdWNNMmNPMXE1ZGk2aW9LT1RuNTh2dHE4bnpUVldYTDErR3JxNHVldmZ1WFd0akVCRVJFUkVSVWQxb3JOc0FJeHErSTd4T3o4L0duZFNJbHpnaklpSWlldDFsWkdSZ3c0WU51SC8vUGpadTNDaFVUOURXMXNiS2xTdXhaODhlTkcvZUhDS1JDQThlUE1ENjlldGhZbUtDSDM3NEFjK2VQY1B5NWN2aDQrT0RGU3RXd05EUUVMMTY5WUtOalkzY2ZhV3lsSDRRL3U3ZHUralJvNGRDOEZCcWFpcXVYNytPN3QyN0M0RlRxcGc2ZFNxa1VpbTh2THp3MDA4L0lUYzNGNHNXTGNLZ1FZT1FtNXNMbVV3R2RYVjFxS21wd2RIUkVYUG16TUc4ZWZPd2F0VXFvWVNmVENhRGg0Y0hkdS9lamR6Y1hMUnQyMWJvdjJTZFN1WnJZMk9EWHIxNndkblpHWjZlbmxpNGNLSFNDakhsVVZOVEExQ2NwS0YwVmkwQUNBa0pBWUJhdVhkRVJFUlVIZ1pEMVFJL1B6OWN1M1lOa3laTmdwYVdGb0RpTW5BLy92Z2pORFUxTVczYXRGb2JPem82V3E1Y1hyZHUzWVRVbGlXU2s1T1JscGFHWjgrZUFZQXd4NnF5dHJZV0l1ZVYwZFRVeEU4Ly9ZU21UWnNLZ1VUdTd1NTQrUEFoZEhWMUVSVVZoY1RFUkxseWdpWEtTcldwcWFtSlpjdVd3Y2ZIQnoxNjlNQ0tGU3VncGFXRmpSczM0dHR2djhYeDQ4ZHgvLzU5eko0OXU4eHNXR1VGdXRqWjJXSGV2SG1WaXRRdlRVOVBEeU5IanNRZmYvd0JmMzkvZE96WXNjSmp4b3daVTJZOTZiSU1IandZZ3djUExyZU5xc0U4UTRZTXdaQWhRMVFhdDdMdHk1dkQyYk5uVmVxanN1dFRtVEhGWWpHbVQ1K082ZE9ucTlTUHNtMWFXbHJZc1dPSHd2YktybFZGbWpScGdybHo1NnJjWHRYNUE0Q1ZsUlYyN2RwVlpsL1ZQZDlVL2F5QjRxeFFrWkdSbURoeFlwVXp4aEVSRVJFUkVWSHRlZCs4UFFwbFJmQk9mb2lpQ3NxMjI5UXpnMlBiTWRCVSsrOW5TUGVuUHBES0NzczVpb2lJaUtoOHFhbXA4UFB6ZzZPakk5cTFheWRYNlVFa0VtSG16SmxJU1VuQmhnMGJjUEhpUlppWW1HRDkrdlV3TmphR3NiRXh0bS9manNXTEYrT2JiNzdCbkRsek1IejRjRFJzMkxETThTcDZHTG4wNytQYTJ0cVlNR0VDQ2dzTE1YcjA2RXE5cjFPblR1SFlzV1BJenM3RzJMRmpNV2pRSUppYm15TTNOeGRIamh5QlNDUkNtelp0QUJSWGZIRnljc0t2di80cUpHRUlDZ3JDbmoxN0VCd2NqTTZkTzJQdTNMbFFWMWRIUkVRRWRIVjE0ZWZuQndCQ0ZSUlRVMU44Ly8zM0dENThPTFpzMllLNWMrZGk3Tml4K1B6enoxV3VSdEdzV1RQRXhNVEF5Y2tKWGJwMEVRS3Q0dUxpY08zYU5WaGJXOFBNekt4UzYwQkVSRlJkRElhcUJaY3VYWUtSa1JFbVQ1NHNiTnV4WXdmQ3c4T3hZc1VLbUpxYVZxdi8zMzc3cmN4MGtyYTJ0bkJ4Y1VGUlVSRzB0TFJnYm02dTBDWXNMQXdyVjY0RVVCeXQvV0pkNUpxVWs1T0RQWHYyd01qSUNELzg4SU5jNEpXbnB5ZGtNaGxFSWhGNjlPZ2h0MTVtWm1abzE2NmQwaUNTMU5SVXpKdzVFeGtaR1JnN2RpeG16cHdwUk9xYm1KaGcyN1p0MkxCaEE2NWZ2dzRYRnhkczJyU3AxdDVmV1J3Y0hPRGw1WVc5ZS9kaSsvYnROWlpPbE9oTlYxUlVoTDE3OThMRXhBUlRwa3g1MmRNaElpSWlJaUlpSlN4MWpERGV1aGMrYlRZQTExTkM0SjhlZzhpc0pHUVU1RUFFd0VCREJ5M3FXYUIzZzVib2E5b2FhcVYrRnpWREUwVUFBQ0FBU1VSQlZBbktpTVdacDNkZjN1U0ppSWpvaldCalk0TzllL2VXRzhEMHp6Ly80TktsUytqY3VUTysvZlpiTkdqUVFOaG5hbXFLVFpzMlljbVNKVWhMUzZ0d3ZMSWUzbGRHSkJKaDM3NTlNRGMzUjgrZVBWVStEZ0JhdDI2TjRjT0hZK3pZc1RBME5JU2pveU44Zkh3QUZEK1lQWHYyYkxuN2pEMTc5a1RYcmwwaEZoZmY4cjE2OVNwU1VsS3diTmt5REJ3NEVBRGc1dWFHM2J0M0M4ZVltSmhnd0lBQmN1TjI2ZElGZS9mdXhkNjlleEVjSEt4U2hxd1NYM3p4QmRMVDB4RVlHSWlBZ0FCaHUxZ3NSdXZXclRGLy92eEtyUUVSRVZGTkVNbGtGVHkrUlpVbWtVanc2TkVqdlBQT2YrbS9FeE1URVJZV2hyNTkreW85SmkwdERZY09IY0tZTVdPcWxDcnkwS0ZEK09DREQ0Ukk3dkk4Zi80YzkrN2RnMGdrUXZQbXpXRnRiYTNTR0x0MjdjS3BVNmRVeWpaVVdsaFlHRFExTlpXK0w2bFVDalUxTlNHRnBxcmMzTnpRcUZHamNrdG9lWGg0b0dQSGpyQ3dzTUN4WThmUXVYTm5sVko3YnQ2OEdZTUhEMVlwbzFONWZIeDhzR3paTW56KytlZVlPSEZpdGZvaWVsdTR1cnBpLy83OVdMZHVYYTBHYWlwejQ4WU4zTHg1RTRzV0xhclRjWW1JaUloZUJXTzlONzdzS1JEUmEyUnEwNzRZYjkycjBzY0ZaenpCVHcvZGtWa2dxZlljVHZWYlhPMCtpSWhJTlh2MzdrVm1aaVovTjZOWFdrNU9EbUpqWTJGall5TUVCZ0hGRlZXYU5tMWE1bkZTcVZTdWZZblkyRmlZbUpnb2xIMVRSWEp5TXM2ZlA0L1dyVnVqUjQ4ZUZiWlBTRWhBVUZBUUJnMGFwTEF2T3pzYldWbFprTWxrcUYrL3ZwQUJxaXo1K2ZrQUlKZlZLU1VsQlk4ZVBVSlJVUkcwdGJYUnJsMjdjcXN5S0Z1VHYvNzZDOEhCd1pVS0NpTWlJcW91VVRXeXpqQVlpcWdXWGI1OEdhR2hvWEJ3Y0dDNUw2SUtaR2RuNC9EaHcyalpzcVh3eEVwZFlqQVVFUkVSdmMwWURFVkVsZkdlV1J0ODNXSUl0TlhMdnhsWElrdWFpNy9pN3VQazQxc29sQlhWeUJ3WURFVkVWSGNZREVWRVJFUkVMME4xZ3FGWUpvK29GZzBZTUVBaDFTZ1JLYWVucDRlWk0yZSs3R2tRRVJFUkVSRlJCYTRtUGNTOVo1SG9ZZEljSFkyYW9JbGVBNWhwRzBKSFhSTkZNaG15cGJsSUw1QWdJaXNCUVJsUGNETWxGTG1GQlM5NzJrUkVSRVJFUkVUMGxtQXdGQkVSRVJFUkVSRVJFVldLUkpxSHkwbkJ1SndVL0xLblFrUkVSRVJFUkVRa1IrMWxUNENJaUlpSWlJaUlpSWlJaUlpSWlJaUlpS2dtTUJpS2lJaUlpSWlJaUlpSWlJaUlpSWlJaUlqZUNBeUdJaUlpSWlJaUlpSWlJaUlpSWlJaUlpS2lOd0tEb1lpSWlJaUlpSWlJaUlpSWlJaUlpSWlJNkkzQVlDZ2lJaUlpSWlJaUlpSWlJaUlpSWlJaUlub2pNQmlLaUlpSWlJaUlpSWlJaUlpSWlJaUlpSWplQ0F5R0lpSWlJaUlpSWlJaUlpSWlJaUlpSWlLaU53S0RvWWlJaUlpSWlJaUlpSWlJaUlpSWlJaUk2STNBWUNnaUlpSWlJaUlpSWlJaUlpSWlJaUlpSW5vak1CaUtpSWlJaUlpSTZDMm5yYTd4c3FkQVJLUXkvaitMaUlpSWlJaUlpTXJEWUNnaUlpSWlJaUtpdDV5RnR0SExuZ0lSa2NyNC95d2lJaUlpSWlJaUtnK0RvWWlJaUlpSWlJamVjajNxdDNqWlV5QWlVaG4vbjBWRVJFUkVSRVJFNVdFd0ZCRVJFUkVSRWRGYjdnT3I3akRWTW5qWjB5QWlxcENwbGdIR1dIVi8yZE1nSWlJaUlpSWlvbGNZZzZHSWlJaUlpSWlJM25LNjZwcVkzWExveTU0R0VWR0Y1clFjQmgxMXpaYzlEU0lpSWlJaUlpSjZoVEVZaW9pSWlJaUlpSWpReWFnSlZuV1l3QXhSUlBSS010VXl3QThkSnFLalVlT1hQUlVpSWlJaUlpSWllc1dKWC9ZRWlJaUlpSWlJaU9qVjBNbW9DYloyL1JSbm50ekZuZFJ3Sk9TbUk3ZXc0R1ZQaTRqZVV0cnFHckRRTmtLUCtpM3dnVlYzNkRJakZCRVJFUkVSRVJHcGdNRlFSRVJFUkVSRVJDVFFWZGZFbENidllrcVRkMS8yVk9nMWtwcWFDaTh2TC9UdDJ4ZVdscGJWNnV2eTVjdVFTQ1FZUG53NFJDSlJEYzJRaUlpSWlJaUlpSWplRml5VFIwUkVSRVJFUkVSRTFmTDgrWE1BZ0w2K2ZyWDdhdFdxRmJLenMvSGt5Wk5xOTBWRVJFUkVSRVJFUkc4ZkJrTVJFUkVSRVJFUkVWRzFaR1ptUWsxTkRYcDZldFh1eThMQ0FnWUdCbmowNkZFTnpJeUlpSWlJaUlpSWlONDJESVlpSWlJaUlpSWlJcUpxZWY3OE9mVDE5V3VrckoxSUpFS3JWcTJRbHBhRytQajRHcGdkRVJFUkVSRVJFUkc5VFJnTVJVUkVSRVJFUkVSRTFWSVNERlZUbWpScGducjE2aUV3TUxERytpUWlJaUlpSWlJaW9yY0RnNkdJaUlpSWlJaUlpS2pLaW9xS2tKV1ZWYVBCVUNLUkNPM2F0VU42ZWpxZVBuMWFZLzBTRVJFUkVSRVJFZEdiajhGUVJFUkVSRVJFUkVSVVpWbFpXWkRKWkRBd01LalJmcTJ0cldGZ1lJQ2dvQ0RJWkxJYTdadUlpSWlJaUlpSWlONWNESVlpSWlJaUlpSWlJcUlxZS83OE9RRFVhR1lvb0RnN1ZOdTJiWkdSa1lFblQ1N1VhTjlFUkVSRVJFUkVSUFRtWWpBVUVSRVJFUkVSRVJGVldYcDZPa1FpVVkxbmhnSUFLeXNyR0JvYU1qc1VFUkVSRVJFUkVSR3BqTUZRUkVSRVJFUkVSRVJVWmVucDZkRFgxNGU2dW5xTjl5MFNpZEN1WFRzOGYvNGNqeDgvcnZIK2lZaUlpSWlJaUlqb3pjTmdLQ0lpSWlJaUlpSWlxckwwOUhRWUdSblZXditOR2pXQ3NiRXhnb0tDVUZoWVdHdmpFQkVSRVJFUkVSSFJtNEhCVUVSRVJFUkVSRVJFVkNYNStmbVFTQ1MxR2d3RkFKMDZkVUoyZGpiQ3dzSnFkUndpSWlJaUlpSWlJbnI5TVJpS2lJaUlpSWlJaUlpcUpEMDlIUUJxUFJqSzFOUVVWbFpXZVBqd0lYSnpjMnQxTENJaUlpSjZ0Y2hrc3BjOWhWckJyS2RFUkVTMWg4RlFyNEdNakF4a1pXV3AxSGJseXBYdzh2S3FzYkh2M0xtRC9mdjNvNmlvcU1LMkdSa1p5TXZMVTZuZjlQUjB4TWJHVm5kNmxab2ZBRnk3ZGcyYk4yOHVjLytSSTBmZzdPeGM3WGtCUUZ4Y0hOemQzV3VrTHlJaUlpSWlJcUpYVVYwRlF3RkF4NDRkVVZSVWhJQ0FnRm9maTRpSWlJaGVQcGxNaHJWcjEyTFJva1dWT3M3WDF4ZXJWNjlHZm42KzNQYlZxMWZqMXExYktvMzc0ckVBWUdkbkJ3OFBENFh0eWNuSldMcDBLWjQ4ZVNKc0N3NE94bmZmZmFlMG54TERoZzFUdUZlV21KZ0lPenM3QkFZR1ZqaFBJaUlpS2h1RG9WNERLMWFzd0t4WnN4QVZGVlZoMnhzM2JpQW1KcWJHeHI1Mzd4Nk9IajJxVXJEUitQSGpjZlRvVVpYNlBYcjBLS1pQbjE3ZDZWVnFmZ0FRRWhLQzgrZlBsN24vcjcvK3FqQkl5OFBEUStHLzZPaG9oWFp4Y1hFNGRPZ1FEaDQ4cU5MY3FQWXNYTGdReTVjdmY5blRxSE4yZG5ZWVBYcTAzTGJhWEF0bDQ3MU95dnRTU2tSRVJFUkV5cVducDBOSFJ3ZGFXbHExUHBhZW5oNWF0bXlKNk9ob3BLV2wxZnA0UkVSRVJQUnlpVVFpV0ZsWklTQWdBTjdlM2lvZmw1Q1FBRzl2YjRYTVM5N2UzZ3IzZ0hKemN4RVpHWWtyVjY1Zy8vNzlXTFpzR2NhTkc0ZkRodytyUEY1dWJpNThmWDBoa1VpRWJXbHBhYmgzNzE2TlpIK0tqWTFWK2g5VjN1dDh2K2gxdndkRFJGVFh4Qzk3QWxTeE9YUG1ZUG55NVpnM2J4NldMVnVHWHIxNlZhdS82ZE9ubDN1UmRQSGlSZUhmSmFsSDFkWFZxelRXa3lkUHNIMzdkbnowMFVmbzNMbnpLemUvMHVMaTRwQ2NuSXlwVTZlVzIrN25uMzlXMlBibGwxOWkxcXhaS0Nnb1VOaDMrUEJocFJmTnBkOUhSUW9LQ3ZEdHQ5OGlMUzBOTzNmdWhKNmVudEoyM3Q3ZVdMMTZOWm8yYllxOWUvY3FiZVBzN0l6ang0OWo0TUNCV0xac21jSittVXlHY2VQR0lTc3JDd2NQSGtURGhnMVZudWVyd003T0R0cmEyamg3OXF5d0xTa3BxY3cxazBnazBOWFZMYk8vaXZiWHBieThQSGg0ZU1EYjJ4c1JFUkY0L3Z3NU5EVTFVYjkrZmRqYTJtTFVxRkVWL3AxVlp5MXFtMFFpd1p3NWM2Q3ZyNCtmZi80Wm1wcWFkVHArY25KeW5Uek5Ua1JFUkVUMEprbFBUNi9UNitnMmJkb2dPam9hZm41K0dEaHdZSjJOUzBSRVJFUzF3ODdPVHFWMnExZXZyckROOXUzYjBiUnBVNkdLU1haMnRrSXdVbjUrUHJLeXNsQ3ZYajJNSHo4ZUdSa1p3ajZSU0FRek16TzBiZHNXaG9hR0ZZNjNkT2xTQUJERzI3RmpCM1IwZEFCQTZOZkp5UWxxYXNXNUtUcDM3b3grL2ZyaC92MzcrT0NERDRSK29xT2pjZm55WlV5Wk1rWHBPR1VsRjZpTiswd3Zxb243RXErUzh1NlIxS1VYejN1UlNBUURBd08wYjk4ZWt5ZFBSdXZXclYvU3pKUjcyZmR2aUlpcWdzRlFyd0ZiVzF0czNib1ZqbzZPV0xkdUhRNGVQQWczTnpjY1AzNWNhZnVqUjQ4cXpkQzBaODhlTkd2V0RKTW1UVUptWnFaS1l4Y1ZGVUVrRWtFa0VsVnA3dHJhMnBCS3BWaXlaQW1HRGgyS1diTm1WUmhzVVpmeksrM3k1Y3RRVjFkSDM3NTlLMno3NVpkZllzS0VDYmgxNnhhY25KelF0R2xUN05tekJ3VUZCZGk5ZXpjbVQ1Nk0rdlhyeXgzejhPRkRSRVZGWWZqdzRaV2U3MisvL1liZzRPQUtMMUM3ZHUwS3NWaU02T2hvUEh2MkRDWW1KZ3B0N3Q2OUN3QzRmLzgrWkRLWndsekN3c0tRbFpXRmhnMGJ2bmFCVUdYWnMyZVA4R1dqdENWTGxpQThQQnluVHAxU2VseEYrK3ZTbzBlUHNHYk5HaVFrSk1EUTBCQWRPM2FFa1pFUnNyT3pFUk1UZ3l0WHJrQXNGbGY0cGFPcWExRVhkSFYxc1h6NWNzeWVQUnUvL1BJTEZpeFlVR2RqU3lRU0pDUWtvRU9IRG5VMkpoRVJFUkhSNjY2b3FBaVptWmwxK3QxUkxCYWpRNGNPdUh2M0xtSmpZMkZ0YlYxbll4TVJFUkZSelhOeGNhbXh2c3pOemJGMDZWSUVCUVVCZ05MZ29nTUhEdURBZ1FPNGVQRWlNakl5TUdqUUlBd2JOZ3htWm1Zd05UV0Zob2FHeXVPVlhJdG1aMmNqT0RnWTV1Ym1RaENWaG9ZR0lpTWpZV1ZsSlR6UVg3OStmVWlsVXB3OGVWSXVHT3I2OWV2dzhQREFwNTkrV3VaWVRrNU9lTys5OXdBQW5wNmVXTDkrdmNyekJGUy96MVJhVGQyWGVKV1VkWS9rWlJDTHhSZ3hZZ1NBNG1DMXlNaElYTDkrSGJkdjM4YWFOV3ZRdFd2WGx6ekQvN3pNK3pkRVJGWEZZS2pYaEtXbEpiWnMyWUxFeEVUaGlVdVJTSVRGaXhmTHRmdjU1NS9ScTFjdjlPdlhUOWdXRmhhRzA2ZFBDMEZJUTRjT0xYY3NYMTlmQkFjSEF5aSswQUdBSTBlT0tMUWJQbnc0enA4L2p3TUhEZ2piU2dkaVhieDRFUTBhTk1ER2pSdHg0TUFCSER0MkRGRlJVZGk1YzJlNTQ5ZmsvRkpUVStIbjV5ZHNLMmwvOHVSSnViWVRKa3lBcDZjbkNnc0xNWDc4ZUtYanRtdlhEbHUzYnBYYmR1L2VQZWpyNjZOTGx5NVFWMWRIYm00dW5qNTlDbGRYVjZ4ZnYxNElOQ29xS3NMYXRXdVJsSlNFaVJNbnd0all1TnozV0ZwUVVCRGMzZDB4YnR3NHRHalJvdHkydXJxNmFOKytQZno4L0hEdjNqME1HVEpFYm45cWFpb2lJeU9ocWFtSmpJd01oSWVIdzliV1ZxNk5yNjh2QUtCNzkrNHF6L0ZWVjFZQW5wK2ZIN1MxdGNzOHJxTDlkU1UwTkJTTEZ5K0dWQ3JGckZtellHOXZyNUFOTFNFaEFlSGg0UlgyVmRXMXFDczJOallZTTJZTTNOemM4UDc3NzZOVHAwNTFNcTZucHlmVTFkWFJzMmZQT2htUGlJaUlpT2hOa0ptWkNabE1WdWNaVnBzMGFZTHc4SEQ0Ky92RDB0SVNZakYvM2lJaUlpSjZYWlVPYnMvTXpKVEwxRlRaNHdIZ2YvLzdILzc1NXgvczNyMGJodzRka2l2blBHblNKRGc0T01pVkdtdmV2SG01d1R6UG5qMURkbmEyOERvMU5WV29idkxOTjk4QUtDNWo1K25waVlrVEo2Smx5NVlBaWdPYzd0eTVnNWt6WndyWm9nQkFLcFVpSlNWRkxpbkFyVnUzMExOblQ3bHNRU1hCSnNvcWZGUldaZTR6bGFqSit4S3ZrbGVsRWdoUUhBeFZjZzZWT0hYcUZIYnQyZ1VYRjVkWEtoZ0tlSG4zYjRpSXFvcS9GcjNpWkRJWlVsSlNZR3BxQ2hNVEU3bE1QeUtSU0NIWTVlZWZmNGFOalkzQ2RnQXFSM3JmdVhNSGJtNXVjdHRLQnp5VjZOMjdOM3IzN2cxVFUxTmg3QmNEc1FCQVRVME4wNmRQaDYydExVeE1US3FkeGFreTh3c0lDTUNlUFhzVTlyMjR6ZHJhR284ZlAwYi8vdjNSbzBjUFlmdnQyN2R4OWVwVnpKczNEMlptWmdyOTNMMTdGMzM3OWtWaVlxS1FhblhjdUhIWXZYczNmSHg4WUc1dURnRHc4dkpDZUhnNFpzeVlnYXlzTEdSbFpjSFkyQmoxNnRXcjhQM3UzNzhmR2hvYVphWkhmVkhQbmozTERJWXF5UXJWdG0xYm9VMVp3VkNsMTRGcVIyRmhZWVVsSHZQejg3Rm16UnJrNWVWaDFhcFY2Tk9uajlKMkZoWVdzTEN3cUkxcDFybkpreWZEM2QwZExpNHUyTFp0VzYyT0paRkk0T25waWREUVVOamIyOHQ5S1NVaUlpSWlvdktscDZjRFFKMEhRNGxFSXJ6enpqdnc4dkpDVUZBUWY0UW5JaUlpZWtPY1BYdFc2ZjJlOGx5NGNFSHVkM1o5ZlgzaGZwaVJrWkhDYjc2NnVycEtxMnFVNWNDQkF6aC8vcnp3MnNYRlJjaG1kZTdjT1NRbEpRbmJBUWlCVW8wYk40YUxpd3RTVWxJQUZHZXQwdFRVaEZnc2hwbVpHYUtpb2dBQThmSHhDQWtKd1pkZmZvbHg0OFloSlNVRlM1Y3V4WGZmZlFkYlcxdUZLaVJWVWRuN1RHL2pmWWxYeFlnUkk3QnIxeTdFeGNYVjZiaXEzSzhDNnZiK0RSRlJkVEVZNmhXM2YvOStuRDU5R3JObno2NHdZMUpaakl5TTBMMTdkNVdqbldmT25JbVpNMmNDQURadTNBaHZiMitjT1hORzJILysvSGxzM3J3Wkdob2FzTGEyaG8yTkRRRGxnVmpCd2NGbzNibzExTlRVRklLa3Fxb3k4eHMzYmh6R2pSc243SE4yZHNieDQ4Y1Y2aWpQblRzWEFHQnFhaW8zLzdDd01HaHBhV0hVcUZFSzg0aU5qVVZjWEJ6bXo1K1BwVXVYSWpFeFVXNy9kOTk5cDNDTXM3TXpuSjJkQVFCZmYvMjEzTnlVaVltSndZTUhEekJ3NEVDVmYxenUyYk1uZHUvZXJiUU0zdDI3ZHlFU2lUQisvSGo0K2ZuQng4ZEg3dUpYS3BVaU1EQVFHaG9hY2o4bWg0ZUh3OTNkSFE4ZVBFQlNVaExFWWpHYU4yK095Wk1ubzFldlhnQ0FIMzc0QWRldVhjUDgrZk14Y3VSSWhYbk5uejhmUVVGQjJMRmpoMXl0NDVDUUVCdzllaFNCZ1lISXpjMkZoWVVGK3Zmdmo4bVRKOHM5c1ZFZGRuWjIwTmJXeHRtelo0WFhKWEp6YzRYWEplZEZSZnVyTXZlU09adzhlUkk3ZHV5QXQ3YzNjbkp5S3F6cDdlSGhnZmo0ZUF3YU5Lak1MeHlWVWRtMUtCRWFHb29USjA0Z0lDQUFHUmtacUZldkhqcDE2Z1FuSnllRk1Rb0xDK0hxNm9yejU4L2oyYk5uTURNenc0UUpFNVQrSFNsamFHaUlmdjM2d2RQVEUrSGg0U28vcVFJQU4yN2NVS2xkZm40K2twT1RrWkNRQUhWMWRkamIyeXNFQmhJUkVSRVJVZm5TMHRJZ0ZvdFZmdmlxSnRXdlh4L05temRIV0ZnWXJLMnRLM1ZEaTRpSWlJaHFYazVPRHFLaW9wQ1JrUUdaVEZaaGUydHI2ekpMSGxmMHV6a0FIRHQyRFB2MjdTdTNqYjI5ZllYOVZHVGh3b1ZZdUhDaGNPOXB5Wklsd24ya3dNQkFsY3VGYmQrK0hXM2F0QUZRZkgrb2VmUG1BQUFEQXdQTW1qVUw3ZHUzaDBna2dxYW1KZ0RBek14TWJuMUtaNlJLVFUxVmVmNVZ1YzlVbmZzU3F0eFBBaFR2VlpRMmV2Um81T2JtS3B3SFhsNWVPSFBtRENJaUlpQVNpV0JsWllVWk0yYklaVkNxcUkyeWNWV2RjK25qVDU4K0xYY2Z4TUxDQWxPbVRGR2FyS0l5U2pLR3FWcUt2Q3JyV05YN1ZVRDE3dDhRRWRVMUJrTzk0a2FQSGcxZlgxOXMzTGdSRHg0OHdMeDU4eW9kSU5LalJ3OGh5MDlKR3ZtS2xBVHBTS1ZTaGZySUJRVUZBRkJoR3ZyWTJQOWo3ODZqb3E3My80RS9CNFo5VTJEWUJGRVVjRjhBUVhIREJVc3Zlc3ZLNVZ0cW1tbG1YVzltNXBKMXU1bDV5eVUzTWtta204djFhbG5ZTFMrSTRDN0tLZ3FJZ2lES0lqdXl5c0Q4L3VBM244czRMRE1zanNUemNVN25OSi81TEs5Qk8zMlk5L1B6ZW1WaTVjcVY2TmV2SDlhdVhTdDBTV3JPMDZ4UExpUWtCRWxKU1JDTHhVcUJwcHljbkNadk9LNWN1UUp6YzNNTUhUb1VCdzhlVk9sYTZqcC8vandBcUhXejZlRGdBRHM3TzJSbFpTbU13YXVycTBOTVRBejY5dTBMVDA5UG1KbVo0ZWJObTZpcXFoTEdveVVtSnFLNnVocnU3dTRLZjgvV3JGbURxcW9xREJvMENNT0dEVU5oWVNHdVhyMktEUnMyWU5PbVRSZ3hZZ1NtVEptQ0N4Y3U0Tnk1YzBwaHFOemNYQ1FtSnFKMzc5NEtRYWpmZi84ZFgzLzlOWFIwZE9EbDVRVWpJeVBjdkhrVEJ3OGVGUDdlZDhTNEEva3ZRTUhCd1Fvem1WVjl2eTIxNzl5NUU5ZXZYNGVQajQvUzM3Zkd5UDhPTkZaRGUxRGxzNTQ2ZFFyYnQyK0hUQ2JEMEtGRDBhTkhEK1RsNVRVWlBOcTJiUnZpNHVMZzd1Nk9odzhmSWpvNkdqdDI3SUNSa1JFbVRKaWdVbDNlM3Q0SUN3dkR4WXNYMWJxWnZuejVzc3I3ZHV2V0RZTUhENGFYbHhjN1FoRVJFUkVSdFVKUlVSRzZkKy9lNWc3UXJUVjQ4R0JrWldVaEtpb0treWRQaHBhV2xrYnFJQ0lpSXVySzZ1cnFjT1hLRlVSR1JxS3VyazZ0WTVzS1E4bERQODFSWlp5ZXY3Ky9zUDRCQUlzV0xWTGE1L2J0MndnTEMydjBlRTlQVDVpWW1BRDQzK1NOeDQ4ZjQvSGp4MEpvQ1FBQ0FnTFFxMWV2UnMrUm1wcUt0OTU2UzNoOTZOQWhoZTVYOGpGcC92Nyt6WVpSL1AzOW0zeXZPYTFaWjJyTHVvUXE2MG10SVErL21acWFZdHk0Y1FEcXgvL2R2bjFiQ0RxcHNrOTcxYngxNjFaY3YzNGQ3dTd1eU0zTlJVeE1ETDc2NmlzWUd4dTMrc0YycVZTS2I3LzlGa0Q5U01lT3B1NTZsVnhyMTIrSWlKNDJocUdlY1JLSkJGdTNic1dXTFZzUUVSRUJQejgvREJnd0FFRDlEV2JEcmk1eWh3OGZ4dUhEaHhXMnlkdUVYcjkrSGQ5ODgwMkwxNVdIamNyTHl4VnVGSUg2L3hrRFVBb2hOWHovMXExYkdEaHdJUDc2MTc5aTkrN2RlT3V0dDdCNjlXcU1HaldxMmVzK2pmcWVkUERnUWZUdDJ4Zk96czdDaURpNTI3ZHZZOGlRSVUwZVcxNWVqcXlzTE5qYjJ5TXpNN1BSRytuR3FKS3VCdXFmS2dDQWdRTUhxclMvbkplWEYwNmNPS0V3Qmk4cEtRbGxaV1h3OFBDQVNDU0N1N3M3enB3NWcvajRlSGg1ZVFINDM0ZzhEdzhQaGZPOThNSUwrUE9mL3l6YzlBUDE3VjkzN05pQjQ4ZVBZOFNJRVJneFlnVE16TXdRRnhlSGtwSVNtSm1aQ2Z1R2g0ZERKcE5oNnRTcHdyWTdkKzVneDQ0ZHNMVzF4WmRmZmltTUlaVEpaTml5WlF0Q1FrS0VHZGJ0VGY3TGhUd0E5T1JNNXBiZWIyM3QxZFhWeU1qSXdIZmZmYWYwOTdZcHFhbXBBQUJYVjFmMVA2Z0tXdnFzYVdscDJMRmpCL1QxOWJGeDQwWU1IanhZZUsreG0rT3FxaXBrWldVaE1EQlFDTlI5Ly8zM09IandJRTZlUEtseUdFcitkMTcrMzRDcTNuLy9mYlgySnlJaUlpS2kxcW1ycTBOUlVaRkdPNnpxNk9qQXpjME5GeTllUkVwS2lzTEROMFJFUkVUVThTb3JLL0hqano4aUx5OFBJMGFNUU8vZXZTR1JTQlNDUXEyaDZscExTK3p0N1Z0OEVEWThQQnpoNGVHTnZyZG56eDZZbUppZ3VycGFXRDhKQ2dwQ1pHUWtQdm5rRTJHL045OThVK1dhcGsrZmpuSGp4aUUrUGg0N2R1ekE1NTkvRGx0YjJ4YVAyN0JoZ3hEd0NRc0x3K2JObTFXNlhtdldtZHF5THFIS2VsSnJIRDkrSENLUkNIdjM3b1ZFSWhHMkZ4VVZxYlZQZTlSY1ZWV0ZuSndjN04rL1gxZ0hDUXdNeEpFalIzRGl4QW1WdzFCU3FSUzdkdTBDQUZSVVZDQStQaDYxdGJWWXRXcVY4R2ZkVVZxelhpWFgydlViSXFLbmpXR29Ua0JYVnhkcjE2N0YzYnQzaFpGMEFLQ3RyWTJWSzFmaXdJRURjSEJ3d09USms1V09QWFRvRU1yS3lvU25JeHVPamZ2dXUrL3c0NDgvNHRDaFEwMjJreTh1TGxiNG56L3d2ODVMRGNORzhyYU5wMCtmeG9rVEoyQm1ab1lmZnZnQnp6Ly9QRnhjWExCaHd3Wjg4c2tuMkx4NU05emMzSnI4ckIxVlgzUGVlZWNkV0ZsWjRmcjE2MEk3UzNOemMrVG01cUtnb0VCb1cvcWtsMTkrR1dmT25NSHUzYnNWYmpxYjZ4S1ZsWldGMWF0WHExUVhVUC8wZzc2K3ZzSk5teXJrWWFpR1kvQ3VYcjBLQU1KTm02ZW5KODZjT1lQbzZHaWxNSlM4azVqY2E2KzlwblNOQ1JNbVlNZU9IY0pjYTdGWWpJa1RKK0xFaVJPNGNPR0NRbmVvTTJmT1FFZEhCNU1tVFJLMi9mdmYvMFp0YlMxV3Jsd3BoSWtBUUNRU1lmNzgrUWdKQ2NHNWMrYzZKQXpWVnEydFhTYVRZZUhDaFdyZFdKYVdsa0pIUjBlcEkxeHVibTZqZnk2cUJ1MVVkZno0Y1VpbFVpeGR1bFFoQ0FXZ3lXNXZ5NVl0VTZoMyt2VHBPSGp3SU5MUzBsUytyb1dGQlF3TURQRGd3WVBXRlU1RVJFUkVSQjJxcEtRRWRYVjFHaDlQWjJkbkIzdDdlOXk4ZVJQMjl2WXdOamJXYUQxRVJFUkVYVWxZV0JoS1Mwdng2cXV2S254WDNsb0RCdzdFN05tenNYang0aGIzalkyTnhlWExsNXZ0RG5yLy92MG12NCtYai9KYnRteVo4RjErU0VnSXZ2cnFLeHcvZmx6aGdXOTVCNXk0dURoTW16WU54NDRkdy9idDI0VUh3RC83N0RQMDZOR2owZXZjdTNjUGYvdmIzNFRYcHFhbU1EVTF4YWxUcHdBQXRyYTJRb2VzbDE1NlNWaHZrNC9mYSt0My9xMVpaMnJMdW9RcTYwbXRVVjFkRFFCS1hXbTdkKyt1MWo2TmFVM05UNjZEekpneEEwZU9ITUdkTzNlYXZWWkRVcWtVd2NIQkN0djA5ZlVSRVJFQlIwZkhEbjNZb3pYclZYSmN2eUdpem9KaHFFNUNKQklwQktIa0xUaW5USm1DaElRRUpDY25LODJoemN2THc5YXRXekY5K25TbC8vSExaREpFUkVSZzdOaXh6WDV4ZWYvK2ZRd2ZQbHhobTd6emtxNnVMaTVjdUlCZmZ2bEZZYlRkakJrekZEcEFPVGs1WWZmdTNUaDI3SmpTdVpyU1h2VUJ5aTFIQVNoMDFOcXpadzk2OWVvbC9Jd3VYYm9FUHo4L1hMaHdBUUNhckZra0VtSEJnZ1hZc0dFRDd0MjdKeHpmWEFoTDFZQ1dYSEZ4Y1lzM2FZMFpNbVFJOVBYMUZjYmdYYnQyRFlhR2hrSzRTOTRoS2lvcUNrRDlFeHkzYnQyQ3RiVTFldmJzcVhUTzFOUlVKQ1ltNHY3OSs4ak96a1oyZGphQStnUzhuSyt2TDA2Y09LRXdLaTg5UFIxMzc5NkZqNDhQVEUxTmhYM2o0K01oRW9sdzl1eFpuRDE3dHRIUDhhemVTTFcyZHBGSTFHeW5zY1lZR2hxaXZMd2N0YlcxME5iV1Z0amVjTjc1YjcvOUp2emRiMC94OGZFQW9ISkhKN0ZZclBSa3VMbTVPWFIwZEZCUlVhSFd0VTFOVFZ0OFlvT0lpSWlJaURTanNMQVFBRFFlaGdMcWYyL1B6YzFGVkZRVXhvOGZyN0d4ZlVSRVJFUmR5ZTNidDNIcjFpMU1uejY5elVHb0o2ZWdIRDE2Vk9WalQ1dzRBYUIrNU5lVEQ3ZS8vZmJiVFI3MytQRmpBRkNwaTFWd2NEREdqeCtQdUxnNDJOdmJZOGFNR1lpTmpSVTZBRmxaV2NIT3pxN1JZeHV1b1RRa0g3dTNmZnQyVEo4K1hmZ08vdlhYWDhlNGNlT1FuWjJOOWV2WHQxaGJTMXF6enRUV2RRbFYxcFBVTlhIaVJQejIyMi80eTEvK2d2Lzd2Ly9ENU1tVGxZSThxdXpURkhWcUZvdkZTdVBoTEMwdElSYUxVVjVlcnZKbjB0Zlh4OG1USndFQXRiVzFLQ3dzUkdSa0pBSURBL0hlZSsvaHl5Ky9WSHBJdmIyMFpyMnFJYTdmRUZGbndEQlVKNUdRa0lDMHREVDQrdnJDME5BUXBhV2x3dE9PWThhTXdhbFRwM0R6NWsyRk5wYy8vUEFEUkNJUlhuamhoVWJQbDV1Ymk3VnIxNkttcGdaQlFVSG8yN2V2UXVBaEt5c0xaV1ZsU25PTzVjbHFYVjFkUkVkSDQ4R0RCNWc5ZXphT0hEbUN5Wk1uWStIQ2hVclg2OTY5TzVZc1dhSzAvY3FWSzhqSnlVRk9UZzVHakJnaHpPeHRyL29hV3JGaWhjTHJqSXdNL1B6eno4SnJSMGRIMk5yYTRzeVpNL0R6ODhQcDA2ZGhiMi9mNUp4bm9ENVFwS2VuaDRTRUJPR21vVDNuK05iVTFFQXNWdjgvVS9tb2dFdVhMaUV1TGc3OSt2WERuVHQzNE8zdExaelB6TXdNenM3T1NFbEpRVjVlSHU3ZXZRdXArMFp6MlFBQUlBQkpSRUZVVktvMElxKzR1QmgvLy92ZmtaQ1FBRDA5UGZUczJSTTJOamJ3OFBCQWVucTY4UFFFQURnN082TlhyMTRLby9MT25Ea0RBSGorK2VjVnpsdFNVZ0taVEthVWVtOUkvbWVwS25rdHpUMEowaDVhVzd1dXJxN2E3WUd0cmEyUmxwYUdqSXdNaFVDa2lZbUp3a2k3a0pDUURnbERGUllXUWtkSFIrRXBtT2FJeGVKR0Z4NjB0YldGcm0ycTB0Ylc3cERQUkVSRVJFUkViVmRZV0FoOWZYMFlHaHBxdWhUbzYrdGo2TkNoaUlxS1FucDZPbnIzN3EzcGtvaUlpSWorOE9MajQyRmhZUUVYRjVkMk9kK0xMNzZJNmRPbnEzMWNZbUlpdG16WjB1aDd3Y0hCQ21QeUdvYXVIajE2QkFBd01qSnE4ZnlKaVluWXNHRUQvUDM5QVFBTEZpekE0c1dMY2V2V0xRREEwcVZMMWFvNUp5Y0hlWGw1QUlDa3BDVGN2bjFiQ05lWW01c0xuYUtBLzYxN0ZCUVVJRE16VS9oM1ZiVm1uYW0xNnhMcXJDZXA2OTEzMzRWRUlzR3hZOGV3WThjTzdOKy9IN05temNMczJiT0ZOU0ZWOW5sU2EycHVhaDFFTEJhM2VrMURXMXNiRW9rRWZuNStzTEt5d3ZyMTYzSGd3QUZzMjdhdFZlZHJTV3ZXcXhyaStnMFJkUVlNUTNVU1Y2NWN3Yi8vL1crNHVibkIwTkFRdWJtNVF0TGUwOU1UMXRiV0NBb0t3bGRmZlFXZ1BreDA2dFFwVEpzMkRmYjI5a3JuKzg5Ly9vTisvZm9KNGFtb3FDaGN1SEFCNDhlUEYyNElZbUppQUVBcGRWeFpXUWx0Ylcxb2EydGozcng1K010Zi9nS1JTSVFqUjQ0SSs4aGtNdVRsNVNFbkowZElVRGY4ZDNsYWVNT0dEUUFBQXdNRDJOblpDV0dvOXFxdklUOC9QNFhYMTY1ZFV3aERBZldCblFNSERpQW9LQWgzN3R4cGNjNnpXQ3lHdWJtNVF2cTV1WmFsbVptWmFzMjZOakF3YUhWUzNzdkxDNWN1WFVKMGREVEt5c29nazhtVWdrNGpSb3hBU2tvS29xS2ljTy9lUFdGYlF6dDI3RUJDUWdMbXpadUh1WFBuQ3QydDZ1cnFjUHo0Y2FYclRwNDhHZDk5OTUwd0tpOGlJZ0xXMXRaSzR4SGxUeGFjT25XcTNaN2FsWGNlNnVpeENLMnR2VFdmMDgzTkRXbHBhVGg3OXF6Q0x4MVBpNjZ1TGlvcUtsQmRYYTNVRXJlalZWWldQaE1MSzBSRVJFUkVwRXcrWXY1WjBidDNiMlJrWkNBK1BoN1cxdGI4WFlLSWlJaW9nMlZsWlNsMXgya0xNek16SVFTVWxaWFY0djQyTmpiUTB0SVNRa1hxeXMvUEI5RHlDTFVqUjQ3QXk4c0xGaFlXd2piNXZhYWVuaDdzN096dzE3LytGZGJXMXNMb3NXWExsc0hMeXdzQWtKMmRqWjA3ZHlvRVQ4TER3K0hoNFlHSWlBaXNXclVLdTNidHd1Yk5teHNOM3NnN1dNbURXT3BxelRwVGE5Y2wxRmxQRW9sRXFLMnRiZlE4allWc3hHSXhYbnZ0TmN5Y09ST25UNS9HNGNPSEVSZ1lpSUtDQXJ6enpqc3E3OU9XbXA4VytjU2E5UFQwRnZkVjkrZlk4TGkyNFBvTkVYVUdERU4xRWpkdjNoVFM0SFYxZFVoTFM4UEVpUk1CMVA4UGE5R2lSZmppaXkvdzY2Ky9Zc1NJRWZqODg4OGhrVWdhN2NaVVdGaUljK2ZPWWQyNmRjSzJsMTkrR1Y5KytTWEN3c0tFWlB5Wk0yZGdZbUtpRkRhcXFLZ1FRaEZOZmZGNTdOZ3hCQVFFQ0svRllqRWtFZ2xzYkd3d2N1UkkzTDE3RjhuSnlkaTFheGRzYlcwVnVzNjBaMzNxOHZQenc5R2pSM0hvMENHWW1KZ29CYWllVkZWVmhhS2lJb1UybTArMmMyMExpVVNDek14TVNLVlN0WlA3bnA2ZUFJQzR1RGpoQ1lmR3dsQ0hEaDFDYkd3c01qTXpJUmFMbGNZQ1hydDJUYmlCYkppY1QwdExhL1M2a3lkUHh2NzkrM0h1M0RuMDZkTUgyZG5abUQ5L3Z0S05WZCsrZlJFYkc0c2JOMjYwVzV0UGVVM3FQQVhjMHBNSWpiM2ZFYlUzWmNhTUdUaHg0Z1JPbkRnQlgxL2ZSc09ON2FXeHorcmk0b0s0dURoRVJrWmkzTGh4SFhidEo5WFUxS0M0dUpoUGRCTVJFUkVSUFlOcWFtcFFXbHJhNkloMVRmTHc4RUJvYUNpdVhyM0tjWGxFUkVSRUhheW1wa2JsaVFMcVdyQmdRWXY3SEQ1OEdCS0pSR243ckZtemhBZllHNDUwazl1M2J4LzI3ZHVIOTk5L0h3QmdhMnZiN0hYNjlPa2pQTWpmME9QSGorSG82S2l3RmlaL01OM2UzaDZXbHBZQTZzZW55ZmVSeVdRUWlVUUlEUTNGZ2dVTEVCRVJBUmNYRjN6MjJXZVF5V1Q0OU5OUGxhNVRXbG9LQU5pMWF4ZjY5ZXNIQUFnTEM4UG16WnViclZ1dU5ldE1yVjJYVUdjOXlkallHSThlUFZKNnlDSTlQYjNaRUk5OFZKK1hseGZtelp1SGtKQVFwYUNUS3Z1MHB1YW5SUjd3VStXL3I5YitITnVDNnpkRTFGa3dETlVKVkZkWDQ5YXRXeGc3ZGl5QStwYWNGUlVWR0RSb2tMRFBoQWtURUI0ZWpqMTc5c0RDd2dJVkZSWFlzbVZMbzZuYy9mdjNvMGVQSGhnelpveXdiZno0OGZEMzk4ZlJvMGN4ZWZKa3BLU2tJQ0VoQVRObXpGQzZPYXFxcW1weHhxNm5weWU2ZGVzR0d4c2IyTmpZUUNLUktId0o2ZS92aitUa1pPSEc3V25YMXhSVFUxUDA3OThmMGRIUkdERmlSSk9wNXJObnp3cXpnNnVycStIbTVnWURBd040ZTNzcnRFTmRzR0FCRml4WUlBVFhpb3VMMVpwMTdlVGtoSXlNREtTbnA2djloSVdscFNYNjlPbURqSXdNVkZaV3d0N2VIalkyTmdyNzlPL2ZIOGJHeGtoS1NzTERodzh4YU5BZ3BjK3NvNk9ENnVwcTNMMTdGMzM2OUFGUUh6amJzMmRQbzllMXNMQ0FtNXNiNHVMaUVCb2FDcEZJaE9lZWUwNXB2Mm5UcGlFMk5oWTdkKzdFcGsyYkZINXBrY2xrdUhyMUt2cjA2U1A4d3RBU21VeUdIMy84RVFEZzQrT2owakVHQmdhb3JLd1VSdnFwK241NzE5NGNXMXRidlA3NjY5aS9mejlXclZxRk5XdldZTml3WVFyN1ZGUlV0S205TE5EMFovWHo4ME5jWEJ6Mjd0MExKeWNuaFY5NjB0UFRteDBqMlJhcHFhbVF5V1R0K21RUkVSRVJFUkcxRC9uaTByUFVHUXFvWHdnWVBudzRybDI3aHVUa1pQVHYzMS9USlJFUkVSSDlvWFZrK1B6ZGQ5L0ZuLzcwSjZYdFY2OWV4Y2NmZjl6a2NWOS8vVFZxYTJ0UlcxdUxvcUlpNFh2NjVPUmt1THE2Q2pYLzhzc3ZNRFEwRkthd05HWDI3TmtLby9ia0dxdE5ydUhEL2cwZFBIZ1E5Ky9mUjBGQkFVYU9IQ2xzYis2aGEzbVhMR3RyNjJicmJFcHIxcGxhdXk2aHpucVNpNHNMb3FPajhmUFBQd3NUVmFSU3FVSzRyS0hvNkdpRlVKcTgwMWJEamx1cTdQTWtkZGZBT2xwbFphVndiVlhXdXRUOU9iWUhydDhRVVdmQk1GUW5rSkNRQUtsVUt0eG9oSVNFUUN3V0s0d3pFNGxFOFBQenc1VXJWNUNibTR0Smt5YkIyZGxaNlZ4bnpweEJTRWdJbkp5YzhQSEhINk80dUJoRlJVVW9MaTVHZFhVMXlzcktjUG55WlJ3L2ZoemEydHA0NVpWWGxNNVJVVkhSWXV2RFhyMTZ0U29rOGJUcWEwcFFVQkNpbzZOaGFHaUlNMmZPWU9EQWdZMCtPV0JuWjRlTWpBeVltNXRqM3J4NTBOSFJRV1ZsSlJZdlhxelVqbElta3duYlRFeE1zSGp4WW1SbVpzTFUxTFRGVkxlN3V6dkN3OE1SR3h2YnFwc0tMeTh2cEthbUlqYzNGeSs4OElMUysxcGFXbkIzZDhmWnMyY0JLSS9JQTRDSkV5Y2lPRGdZSzFhc3dLaFJvNkNqbzRPb3FDaDRlSGpneG8wYmpWNTN5cFFwaUk2T3h1blRwK0h1N3Q3b0x4TStQajY0ZXZVcVFrTkQ4ZnJycjJQNDhPR1FTQ1FvTHk5SFltSWljbk56RVJBUTBHS2dhUG55NWVqVHB3OVNVMU9Sa3BLQ29VT0hZdEtrU2FyOGVEQmd3QUJFUjBkanpabzFzTEt5VW5ycW9xbjMyNnQyVmMyWk13ZTF0Ylg0L3Z2djhjRUhIOERSMFJIT3pzN1ExOWRIWGw0ZUVoSVNVRjFkM2FiNXprMTkxdkhqeHlNbUpnYS8vZlliM256elRYaDRlTURDd2dJUEhqeEFmSHc4UWtKQzJ1VXpQaWsyTmhZQWxNWXJFaEVSRVJHUjVoVVdGZ0pvZWFTSUp2VHExUXM1T1RtNGVmTW1ySzJ0bjduQUZoRVJFUkdwcHFTa3BORnhlUVVGQmMwZVoyZG5Cd0E0Y09BQVRwMDZoVysvL1JiVjFkWFl1blVycGsyYmhyLzg1UzhBNm9Nei9mdjNiekhRMVZnUUNxZ1BOalZVV1ZtSlR6LzlGRVpHUmtoTlRjV01HVE13YytaTWhYMHNMUzBSRXhPRGlSTW5Oam5ocExDd0VKbVptY2pPemdaUUgrS1NTQ1N0dnZkdTdUcFRhOVlsMUZsUG1qbHpKcUtqbzNIa3lCRWtKU1hCenM0TzE2OWZoNzI5UGZUMTlaVkcrNjFac3dhOWUvZUdxNnNyWkRJWm9xS2lJSlBKOFBMTEw2dTF6NU5hc3diV1hxUlNLWGJ0MmlXOExpNHVSbHhjSEVwTFMrSG01b2E1YytlMmVBNTFmNDd0Z2VzM1JOUlpNQXpWQ1Z5OWVoVUFNSFRvVU9UazVDQTBOQlJqeDQ2RnFha3BnUHJPVVljUEg4YlJvMGNoa1VoZ2JtNk9zTEF3M0w5L0g0c1hMMVpJYXpzN084UE16QXphMnRvQTZzZDlXVmhZQ0xPT2c0T0RjZVRJRVNRbkoyUFdyRmxLbllSa01oa3lNek1WWmlPM3A0NnNyN254ZFhWMWRmajIyMi94MDA4L3dkM2RIYXRYcnhibU5EOTgrQkFMRnk0VWFwTFgyVERaMzl5NS8vblBmK0tmLy95bjB2WjU4K1poL3Z6NVRSNEhBR1BHak1IdTNic1JIaDdlYVBDckpWNWVYamg4K0RBQTVSRjVjcDZlbnMyR29aWXRXd1lqSXlPY1BuMGFGeTVjZ0lXRkJXYk1tSUc1YytjaU5EUzAwWE9PSGowYWhvYUdxS2lvd05TcFU1dXM3NE1QUHNDd1ljUHcyMisvQ1RmT3BxYW1jSFoyeHVMRmkrSG82TmppWnl3cEtVRklTQWpNemMzeHlpdXZORHFTcnludnZQTU9ObTNhaEx0Mzd3cHp0MVY5dnoxcVY4ZXJyNzZLTVdQRzRKZGZma0ZzYkN6T256K1AydHBhb1p1WnU3dDdtMFkwTnZkWjMzdnZQUXdlUEJpLy92b3I0dUxpSUpWS1lXdHJpMWRmZmJXdEg2dEpFUkVSTURRMHhLaFJvenJzR2tSRVJFUkUxRHFGaFlVd01URnAwd01aSGNuTnpRMEZCUVdJakl5RXI2K3YybVBuaVlpSWlFanptbHBiZVpLOE8xSERkWUZyMTY3aHlKRWptRGh4SXJwMTZ3WUFtRDkvUGc0Y09BQmpZMk9NSGowYTkrL2ZiN2E3VTBzYWRtcUtpb3FDdjc4L3hHSXhObTNhaEtTa0pHemN1QkVsSlNWWXNtU0pRa0RmMjl0YllmTExrNEtDZ2hBVUZDUzhQbi8rZkpQck82cG95enFUdXVzUzZxd25lWHA2WXYzNjlUaDgrREJ1M0xpQmUvZnV3Y2ZIQjRzV0xXbzB2UFRpaXkvaXlwVXJDQTBOaFk2T0R2cjA2WU1sUzVZSWsxbFUzZWRKclZrRGF5OVNxUlRCd2NIQ2EwTkRRL1R1M1J1K3ZyNllObTJhU210ZDZ2NGMyd1BYYjRpb3N4REoyanBiaVRyY2dnVUxoTURUaHg5K2lCczNidURiYjcrRnRiVTFRa05EY2Zqd1llVGw1V0hreUpGWXRXb1ZqSXlNOE1NUFArRGYvLzQzcEZJcG5KMmRNWFhxVkl3ZVBickZKeUxEd3NMd2ozLzhBNDZPanRpOWV6ZjA5UFFRSEJ5TXBLUWtHQm9hNHU3ZHUwaElTTURjdVhPeGFORWk1T1hsb2Fpb0NJV0ZoZGl3WVFNV0xseUkvL3UvLzJ2eE0vbjcrK1BFaVJOcTMwaW9XeDhBSERwMENFRkJRZmpnZ3c4YVBhZUxpd3YyN3QyTDZPaG9lSHA2NHVPUFA0YWVuaDRLQ3d2eDRZY2ZJajA5SGM3T3psaStmRGtHRGh3SVgxOWZMRm15UktXYlJsOWZYNnhZc1FKK2ZuNXFmYzZHOXU3ZGl4OS8vQkZidDI3RmtDRkRXbjBlb3M0aU5qWVdxMWV2eHF4WnMvRG1tMjlxdWh3aUlpSWlJbnJDcjcvK0Npc3JLM2g2ZW1xNmxDYmw1ZVhoN05temNIUjBiUFRCSHlJaUlsSmRRRUFBU2t0TDhmNzc3MnU2RkhxR2JOMjZGYU5HallLM3QzZWJ6K1hyNjR2WFgzOWRlQUIzN2RxMWVQSEZGeHU5MzZ5cXFrSjJkamFzckt5Z3I2K1BvS0FnL090Zi84TCsvZnZSczJkUEpDY25ZL1hxMWJDMXRjWE9uVHNWT2pCdDJyUUpWbFpXeU1yS3dzV0xGM0h3NEVGSUpCTGgvWkNRRUh6MTFWYzRmdng0bzVNOWZIMTk4Y0VISDJEY3VIRklTVWxCVEV3TXpwMDdod2NQSHVDNTU1N0RXMis5SlV3dXVYLy9QclpzMllKYnQyN0IyOXNiYm01dUNvME81T2NMREF5RWc0TURBT0MxMTE3RC9QbnpNV1hLRkFELys2NzgyMisvaGEydExmTHo4NkdycTR2ang0OGpPRGdZLy8zdmYxWDYrWEtkaWRvTDEyK0k2R2tUdFdFbUx4K05lOFpsWldVaE96c2JFeVpNUUVaR0JtN2N1SUc1YytmQzB0SVNiN3p4Qm5KemMyRnJhNHNOR3paZzNMaHh3bkVMRnk3RWM4ODloNE1IRCtMTW1UUFl0V3NYdW5YcmhyRmp4elo1cmNyS1N1emJ0dy9kdW5YRHA1OStxbkNER0JZV0JwbE1CcEZJQkU5UFQ4eVpNd2NBY1B2MmJYenl5U2NBL2pkeXJhTzBwajRBc0xLeXdzQ0JBNFdieDRZS0NncXdkT2xTbEpTVTRNVVhYOFRTcFV1RkRsRG01dWJZc1dNSHZ2enlTMXk4ZUJHQmdZSFl1blZyaDMyK3ByejIybXM0YytZTUFnSUNzSFBuemc2ZHdVMmthWFYxZFFnSUNJQzV1YmxLTFdDSmlJaUlpT2pwcXF5c1JHVmw1VE0vZms0aWthQmZ2MzVJU2txQ2pZMk5zTUJFUkVSRVJNKytMNzc0b3NuM2FtdHJzV1RKRW9WdHZYdjNob09EQTJReUdiWnUzUXBEUTBOczNMaFJhUlRkaHg5K0NKbE1oaFVyVm1ETW1ERUtRU2gxM0xwMUM2dFdyWUpFSXNINDhlUGg1K2VISGoxNktPeGpiMitQcjcvK0d0SFIwVGg1OGlUMjdkdUhNV1BHTkh2ZUowZnYvZkRERDVnNmRTcWNuSnlRbDVjbk5BRUE2aWVEcUlyclROUWV1SDVEUkowTk8wTjFBaVVsSlNndkx4Zm12QTRlUEJnaWtRaFhyMTVGY1hFeEprNmMyR3pMOThMQ1FxU25wNnMwdS9YMjdkdlExZFZ0ZE1TWFZDcUZscFlXdExTMGhHMlBIajFDVkZRVVJDSVIrdlRwby9LWGk2M3RES1Z1ZmFvNGZ2dzRldlRvMFd3N3g1Q1FFQXdaTWdRMk5qYjQxNy8raFdIRGhxRmZ2MzR0bm52YnRtMllQSGx5bTVQMjBkSFJXTGR1SGQ1NDR3M01taldyVGVjaWVwWWRPWElFQnc0Y3dCZGZmTkdoNFVvaUlpSWlJbXFkQnc4ZTROS2xTNWcwYWRJekg0aXFxNnREZUhnNEhqMTZoQ2xUcGdoUDZSTVJFWkY2MkJtS0d0T2VuYUg4L2YzaDVlV2w4bmZDcDA2ZFFsVlZGV1F5R1l5TWpEQjY5R2dZR1JrQkFESXpNMUZYVjlmb09wSmNSVVVGSGoxNnBERHFEZ0J1M3J5Si8vNzN2MWkyYkJrTURBeVVqc3ZNeklTNXVUbU1qSXp3OE9GRFdGbFpxZndacFZLcDBscGVXVmtaakl5TW1nd25WVlZWUVNRU1FVOVBEektaRE5ldVhZTlVLb1dob1NFR0RScWsxamhvcmpOUlczSDlob2cwb1MyZG9SaUdJdW9rSWlJaWtKS1NndGRlZTQxZjROSWZVbmw1T1E0ZVBBZ1hGeGRNbURCQjArVVFFUkVSRVZFajR1TGlrSmFXaGhkZWVFSHRoNUUwb2F5c0RLR2hvVEF6TTRPUGowK25xSm1JaU9oWnd6QVVOYVk5dzFEMGRIQ2RpVnFMNnpkRXBDa2NrMGZVQmZqNCtNREh4MGZUWlJCMUdDTWpJeXhkdWxUVFpSQVJFUkVSVVRQeTgvTmhZV0hSYVVKRnhzYkc4UER3d0pVclZ4QWJHOHNubUltSWlJaW95K0k2RTdVVzEyK0lxRFBxSE45Y0VSRVJFUkVSRVJHUlJrbWxVaFFYRjhQUzBsTFRwYWpGd2NFQnJxNnVTRXRMUTFwYW1xYkxJU0lpSWlJaUlpS2lEc1l3RkJFUkVSRVJFUkVSdGFpZ29BQXltUXdTaVVUVHBhaHQ4T0RCc0xhMlJteHNMQW9LQ2pSZERoRVJFUkVSRVJFUmRTQ0dvWWlJaUlpSWlJaUlxRVY1ZVhrUWlVUXdOemZYZENscUU0bEVHRGx5SkF3TURIRHAwaVZVVlZWcHVpUWlJaUlpSWlJaUl1b2dERU1SRVJFUkVSRVJFVkdMOHZQejBiMTdkNGpGWWsyWDBpcTZ1cnJ3OXZaR1RVME5MbCsrakxxNk9rMlhSRVJFUkVSRVJFUkVIWUJoS0NJaUlpSWlJaUlpYWxaZFhSMEtDd3RoYVdtcDZWTGFwRnUzYnZEdzhFQitmajdpNHVJMFhRNFJFUkVSRVJFUkVYV0F6dmtvSHhFUkVSRVJFUkVSUFRWRlJVV29yYTJGUkNMUmRDbHQxck5uVHhRVkZTRWxKUVhkdTNkSDc5NjlOVjBTRVJFUkVSRVJFUkcxSTNhR0lpSWlJaUlpSWlLaVp1WGw1UUZBcCs4TUpUZGt5QkJZV1ZraEppWUdEeDgrMUhRNVJFUkVSRVJFUkVUVWpoaUdJaUlpSWlJaUlpS2ladVhuNThQVTFCUzZ1cnFhTHFWZGlFUWlqQm8xQ3NiR3hyaDA2UkpLU2tvMFhSSVJFUkVSRVJFUkViVVRocUdJaUlpSWlJaUlpS2hKTXBrTStmbjVmNWl1VUhLNnVyb1lPM1lzeEdJeHpwOC9qNHFLQ2syWFJFUkVSRVJFUkVSRTdZQmhLQ0lpSWlJaUlpSWlhbEpwYVNscWFtb2drVWcwWFVxN016UTB4Tml4WXlHVlNuSCsvSGs4ZnZ4WTB5VVJFUkVSRVJFUkVWRWJNUXhGUkVSRVJFUkVSRVJOeXN2TEE0QS9YR2NvT1RNek0zaDdlNk9zckF3WEwxNUViVzJ0cGtzaUlpSWlJaUlpSXFJMllCaUtpSWlJaUlpSWlJaWE5UERoUXhnWkdjSFEwRkRUcFhRWUt5c3JlSHA2SWo4L0g1R1JrWkRKWkpvdWlZaUlpSWlJaUlpSVdvbGhLQ0lpSWlJaUlpSWlhcFJNSnNQRGh3OWhiVzJ0NlZJNm5JT0RBNFlPSFlvSER4NGdMaTVPMCtVUUVSRVJFUkVSRVZFcmlUVmRBQkVSRVJFUkVSRVJQWnVLaW9wUVUxTURLeXNyVFpmeVZMaTR1S0N5c2hJcEtTa3dNREJBdjM3OU5GMFNFUkVSRVJFUkVSR3BpV0VvSWlJaUlpSWlJaUpxMU1PSER3R2d5NFNoQUdESWtDR29yS3hFUWtJQ3hHSXgrdmJ0cSttU2lJaUlpSWlJaUloSURReERFUkVSRVJFUkVSRlJvM0p6YzlHdFd6Zm82ZWxwdXBTblJpUVN3ZFBURTNWMWRZaU5qUVVBQnFLSWlJaUlpSWlJaURvUkxVMFhRRVJFUkVSRVJFUkV6NTdhMmxyazUrZkQydHBhMDZVOGRWcGFXaGc1Y2lSNjlPaUIyTmhZM0xselI5TWxFUkVSRVJFUkVSR1JpaGlHSWlJaUlpSWlJaUlpSmZuNSthaXJxK3VTWVNpQWdTZ2lJaUlpSWlJaW9zNktZU2dpSWlJaUlpSWlJbEtTbTVzTExTMHRXRnBhYXJvVWpXRWdpb2lJaUlpSWlJaW84MkVZaW9pSWlJaUlpSWlJbER4OCtCQ1dscGJRMXRiV2RDa2F4VUFVRVJFUkVSRVJFVkhud2pBVUVSRVJFUkVSRVJFcHFLNnVSbEZSRWF5c3JEUmR5ak9CZ1NnaUlpSWlJaUlpb3M2RFlTZ2lJaUlpSWlJaUlsS1FsNWNIQUxDMnR0WndKYytPSndOUnQyL2YxblJKUkVSRVJFUkVSRVRVQ0lhaGlJaUlpSWlJaUloSVFXNXVMblIwZE5DOWUzZE5sL0pNYVJpSWlvdUx3ODJiTnpWZEVoRVJFUkVSRVJFUlBZRmhLQ0lpSWlJaUlpSWlVcENibXdzckt5dUlSQ0pObC9MTTBkTFN3cWhSbzlDN2QyOGtKaVlpS2lvS2RYVjFtaTZMaUlpSWlJaUlpSWorUDdHbUN5QWlJaUlpSWlJaW9tZEhlWGs1eXN2TDRlcnFxdWxTbmxraWtRZ2VIaDR3TkRURXpaczNVVlZWaFpFalIwSXM1bGR0UkVSRVJFUkVSRVNheHM1UVJFUkVSRVJFUkVRa3lNN09CZ0JZVzF0cnVKSm4zNEFCQStEaDRZR2NuQnljUFhzVzFkWFZtaTZKaUlpSWlJaUlpS2pMWXhpS2lJaUlpSWlJaUlnRTJkblpNREV4Z2JHeHNhWkw2UlI2OSs2TjBhTkhvNlNrQkdmT25FRlpXWm1tU3lJaUlpSWlJaUlpNnRJWWhpSWlJaUlpSWlJaUlnQ0FWQ3JGdzRjUFlXZG5wK2xTT2hWYlcxdjQrUGlncHFZR1o4NmNRVkZSa2FaTElpSWlJaUlpSWlMcXNoaUdJaUlpSWlJaUlpSWlBRUJ1Ymk3cTZ1cGdhMnVyNlZJNkhYTnpjMHljT0JFNk9qcUlpSWhBVGs2T3Brc2lJaUlpSWlJaUl1cVNHSVlpSWlJaUlpSWlJaUlBOVNQeWRIUjBZR0Zob2VsU09pVmpZMk5NbkRnUnBxYW11SERoQXRMUzBqUmRFaEVSRVJFOW8ycHJhelZkQWhFUjBSOFd3MUJFUkVSRVJFUkVSQVNaVEliczdHelkydHBDUzR0ZkdiV1ducDRleG84ZkQxdGJXMFJIUnlNNk9ocDFkWFdhTG91SWlJaW8wN3A2OVNyQ3c4UFZQaTQrUGg1NWVYbnRWb2V2cnk5Q1FrS1V0dWZsNVdIMTZ0VzRmLysrc0MweE1SRnIxNjdGNDhlUG16emY4ODgvajh6TVRJVnR1Ym01OFBYMXhZMGJOOXF0YmlJaW9xNUlyT2tDaUlpSWlJaUlpSWhJODRxTGkxRlZWY1VSZWUxQUxCYkQyOXNiaVltSlNFeE1SSEZ4TWJ5OXZXRmdZS0RwMG9pSWlJZzZsYnE2T3V6ZnZ4ODVPVGtZUG53NHVuWHJwdkt4cTFhdHdwSWxTL0RLSzY4QUFESXpNeEVmSDYveThUNCtQakEyTm01eHY2cXFLc1RHeHFLaW9rTFlWbFJVaEtpb3FIYnAvdlJrWUVyT3djR2h6ZWZ1aW54OWZhR3ZyNCtUSjA5cXVoUWlJdXBBREVNUkVSRVJFUkVSRVJHeXNySWdFb2xnWTJPajZWTCtFRVFpRVFZT0hBaHpjM05FUmtZaU5EUVVvMGFOZ2tRaTBYUnBSRVJFUkoyR2xwWVczbmpqRGF4ZnZ4N2ZmLzg5VnF4WTBlcHpKU1VsWWNlT0hTcnZQM1RvMEdiRFVLdFhyd1lBVkZkWEF3QjI3ZG9saE45TFNrb0FBQnMyYkJDNnJnNGJOZ3hqeDQ1RlRFd00vdnpuUHd2blNVOVBSMFJFQk9iT25kdm9kUll0V3RUbzl0RFFVSlUvUzAxTkRUNzg4RU1VRlJWaDkrN2RNREl5YW5aL1gxOWZoZGNpa1FpbXBxWVlOR2dRNXN5WmczNzkrcWw4N1k3VVdlcVVxNmlvd0R2dnZBTVRFeE44OWRWWDBOWFYxWFJKUkVSL1dBeERFUkVSRVJFUkVSRVJzck96WVdGaHdTL2syNW10clMwbVQ1Nk1peGN2NHV6WnN4ZzZkQ2ljblowMVhSWVJFUkhSTTZPbGJrMTZlbnJvMWFzWExDMHRtOTFYWDE4ZnJxNnVMVjd2Nk5Hak1EYzNWN3ZPSjhrN001V1hseU14TVJIVzF0WXdNek1EQU9qbzZDQXRMUTMyOXZiUTF0WUdBRmhZV0VBcWxlTFlzV01LWWFpTEZ5OGlKQ1FFcjcvK2VwUFgyckJoQThhTkd3Y0FDQXNMdytiTm05V3FkZS9ldlVoTVRGUXBDQ1VuRm9zeGJkbzBBUFZocXJTME5GeThlQkdSa1pIWXVIRWozTjNkMWFxaG8zU1dPZ0hBME5BUUgzMzBFWll2WDQ0OWUvYmd2ZmZlMDNSSlJFUi9XQXhERVJFUkVSRVJFUkYxY1pXVmxTZ3FLc0tRSVVNMFhjb2Zrckd4TVNaTm1vU29xQ2pFeGNXaHNMQVFIaDRld3NJWUVSRVJVVmUyYXRVcWxmWUxDZ3BxOXYxZXZYckIydG9ha1pHUndyWjkrL1poMzc1OUFJQVBQdmhBN2RvS0N3dFJYbDR1dkM0b0tCREcxcjM3N3JzQTZzZlloWVdGWWRhc1dYQnhjUUZRSDNDNmV2VXFsaTVkcWpBcVdTcVZJajgvSDZXbHBjSzJLMWV1d012TFM2SExrVHdrczI3ZE9yVnJmdExObXpjUkhCeU1tVE5ub20vZnZpb2ZKeGFMaGM4b2QrTEVDZmo3K3lNd01QQ1pDUmwxbGpybG5KeWM4TUlMTCtENDhlT1lPSEVpaGc0ZHF1bVNpSWora0JpR0lpSWlJaUlpSWlMcTRyS3pzd0hVZHpHaWppRVdpekZ5NUVoMDc5NGRDUWtKS0NrcHdlalJvMVYrTXArSWlJam9qMnI3OXUxSzIvNzFyMzhoTWpJU1gzenhCZlQxOVZVNmo3NitQaDQ5ZW9SeDQ4YWh2THdjL3Y3KzhQSHh3WWdSSTVUMmZYSzgycFBlZU9NTnpKa3pCMEZCUWZqOTk5K0Y3WUdCZ1FnTURBUUEvUHJycjNqNDhLR3dIWUFRbE9yWnN5Y0NBd09SbjU4UEFMQzJ0b2F1cmk3RVlqR3NyS3h3OSs1ZEFQWDM0Y25KeVZpeVpBbG16cHlKL1B4OHJGNjlHbXZYcm9XenN6TXNMQ3hVK3V6Tk9YRGdBSFIwZEpvY3c2ZU9hZE9td2QvZkgxbFpXVzArVjBmU1ZKMjF0YlVxUGZBd1o4NGNCQWNISXpBd1VLM1JqVVJFcERxR29ZaUlpSWlJaUlpSXVyanM3R3dZR1JuQjFOUlUwNlg4NGJtNnVxSjc5KzY0ZlBreVRwOCtEUzh2TDlqWTJHaTZMQ0lpSWlLTkdUUm9rTkkyc2JoK0NkUE56UTFhV2xwcW4vUFNwVXNBQUJjWEYweVpNZ1VBRUJJU0lyd3ZEeThCd0kwYk43QnQyelo4OXRsbjZOR2pCd0NnVzdkdUFJQ1ZLMWRpNWNxVitQMzMzN0Z0MnpaODhNRUh3dmx1M0xpaDhwaXpuVHQzb24vLy9nQ0FaY3VXb1UrZlBnQUFVMU5UdlAzMjJ4ZzBhQkJFSXBFd3N0ckt5a29Zd3djb2RxUXFLQ2hRK2VlUWtaR0IrUGg0VEpnd1FmaE1iU0h2YUdWblo5Zm8rOG5KeWZqcHA1K1FrSkNBNHVKaUdCZ1l3TVhGQlRObXpJQzN0N2V3WDB4TURENzg4RU5ZV1ZuaHdJRURDcU82di8vK2V4dzhlQkF2dnZnWjVYR0FBQUFnQUVsRVFWUWkzbjc3N1E2cDgwbSt2cjdRMTlmSHlaTW5sZDZiUG4wNnFxcXFFQm9hMnVneHg0NGR3NjVkdTNEKy9IbFVWbFlxN2RjWU16TXpqQjA3Rm1GaFliaHo1NDVhSGJ1SWlFZzFERU1SRVJFUkVSRVJFWFZodGJXMXlNM05oWk9UazZaTDZUS3NyS3pnNit1TFM1Y3U0Zno1ODNCMWRjV2dRWU5hdGRCSFJFUkVwR2tWRlJXNGV2VXE3dHk1ZzVLU0VwV09HVFZxbEVJNDVrazVPVGt3TURCbzlmM1J0V3ZYQUFCMWRYV05oazBhQm8xeWNuSUFBRFkyTmdyYkd6dmY0OGVQOGZqeFk0WHdUa0JBQUhyMTZ0WG9jYW1wcVhqcnJiZUUxNGNPSFZJWTl5Y2Y3K2J2Nzk5c2lNYmYzNy9KOTVwei92eDVBR2oyWjYwcXFWU0tiNy85RmdBd2UvWnNwZmQvK2VVWDdObXpCeUtSQ01PSEQ0ZVhseGNLQ2dvUUV4T0Q2T2hveko0OUc0c1hMd1pRSDNLYk5Ha1N3c0xDY09MRUNlRjh1Ym01T0hic0dHeHRiZkhHRzI5MFNKM3RiZWZPbmJoKy9UcDhmSHlRbTV1cjhuSGUzdDRJQ3d2RHhZc1hHWVlpSXVvQURFTVJFUkVSRVJFUkVYVmhlWGw1cUsydDVZaThwOHpRMEJBVEprekE5ZXZYY2V2V0xlVGs1TURMeXd0bVptYWFMbzJJaUloSVpiZHYzMFpvYUtod1A5bTNiMStGb0ZCVG1nb2RBVUJWVlJVeU1qSWdsVXBiSEdjSEFNZVBIMWU0aDZxdHJSVkNRUC85NzM4UkZCU0VEUnMycVBCcEdsZGRYWTNZMkZnQVFGQlFFQ0lqSS9ISko1OEk3Ny81NXBzcW4ydjY5T2tZTjI0YzR1UGpzV1BIRG56KytlY3EzWWR2MkxBQjQ4YU5Bd0NFaFlWaDgrYk5LbDN2eG8wYkFJQ0JBd2VxWEtPY1ZDckZybDI3QU5RSDN1TGo0MUZiVzR0VnExWUp0Y2dsSlNWaHo1NDlNRFkyeHViTm0rSGk0aUs4bDVXVmhmZmZmeDlIang3RjhPSEQ0ZTd1RGdCNDY2MjNFQmtaaVNOSGptRHExS2t3TlRYRnZuMzc4UGp4WTZ4Y3VSSjZlbnJ0WG1kN3E2NnVSa1pHQnI3NzdqdVZ4em5LeWY5TTVIOUdSRVRVdmhpR0lpSWlJaUlpSWlMcXdyS3lzaUFXaXlHUlNEUmRTcGVqcmEyTjRjT0h3ODdPRHRldVhjUHAwNmN4ZVBCZ09EczdReVFTYWJvOElpSWlvbVlWRmhiaTh1WExjSEZ4d2VUSmsyRmdZTkF1NTAxTlRZVlVLb1ZFSXNHTEw3N1k1SDYvL1BJTGNuTnpZV1JrcExEOXlwVXJzTFMwUkVsSkNaNTc3am5jdUhFREd6ZHVoSitmbjdEUFJ4OTloTWpJU0lYakdvYWFHblpwa25mdWlZdUx3N1JwMDNEczJERnMzNzRkVTZkT0JRQ0Y4WHBQdW5mdkh2NzJ0NzhKcjAxTlRXRnFhb3BUcDA0QkFHeHRiWVZnMkVzdnZTU01kNU9QMzFObDVGcHpNak16b2ErdjM2cDdmYWxVaXVEZ1lJVnQrdnI2aUlpSWdLT2pJL3IxNnlkc1AzNzhPR1F5R2Q1ODgwMkZJQlJRUDZwdTBhSkYrUExMTC9HZi8veEhDRU4xNjlZTlM1WXN3Ylp0MjNEdzRFR01IVHNXNTg2ZGc1K2ZINFlORzlZaGRiWTNtVXlHaFFzWHFoMkVBZ0FMQ3dzWUdCamd3WU1ISFZBWkVSRXhERVZFUkVSRVJFUkUxRVhKWkRMY3YzOGZ0cmEySE5HbVFkYlcxcGd5WlFwaVltSVFIeCtQN094c2pCZ3hBb2FHaHBvdWpZaUlpS2hKcWFtcGNIRnh3ZlRwMDl2MXZQS3hkUzR1TG5qbGxWZWEzTy8wNmRQUTA5T0RXS3k0M1BuVFR6OWgxS2hSU0UxTmhaYVdGdGF0VzRlZmYvNFozYnQzRi9aWnNXSUZxcXFxQU5SMzV0bTJiVnVUb2FiZzRHQ01IejhlY1hGeHNMZTN4NHdaTXhBYkd5dU1uck95c29LZG5WMmpOY3F2OFNUNTJMM3QyN2RqK3ZUcG1EQmhBZ0RnOWRkZng3aHg0NUNkblkzMTY5YzMrZGxWVlZ4Y3JQQzUxYUd2cjQrVEowOENxTysyVlZoWWlNaklTQVFHQnVLOTk5N0RsMTkraWNHREJ3UDRYM2Vqc1dQSE5ub3VlUUFxSlNWRllmdnp6eitQME5CUW5EeDVFbEZSVVpCSUpHcDEybEszenZZbUVva3daTWlRVmg5dmFtcUtvcUtpZHF5SWlJamsrQzBYRVJFUkVSRVJFVkVYbFplWGgrcnE2bWJIbE5EVG9hdXJpNUVqUjhMTHl3dEZSVVVJQ1FuQnZYdjNORjBXRVJFUlVaTmtNaGttVDU3Yzd1ZE5URXdFQVBUcDA2ZlovY3JMeTJGaVlxS3dMU0VoQWRldlg4ZWtTWk9FYlFZR0JwZzdkNjVDK0Y4aWtjREJ3UUVPRGc2d3RMUUVBTmpZMkFqYkd0YVNtSmlvTUc1dHdZSUYyTE5uanpDYWIrblNwWGorK2VjYi9lZnR0OTlXcWpzbkp3ZDVlWGtBNnNmTGJkdTJEWm1abVFBQWMzTnpPRGc0Q0tQelpESVpBS0Nnb0FDWm1abkl6TXhFUVVGQnN6K1hobXBxYXBUQ1lxMmhyYTBOaVVRQ1B6OC9yRm16QmxLcEZBY09IQkRlTHkwdGhZNk9Eb3lOalJzOVh2NnpLaTh2VjlndUVvbXdjT0ZDU0tWU1pHWm1ZdGFzV1cxNklLQ2xPdHVicnE2dVNtTWhtNkt0clEycFZOcU9GUkVSa1J3N1F4RVJFUkVSRVJFUmRWSDM3OStIV0N5R2pZMk5wa3VoLzY5bno1Nnd0TFRFdFd2WEVCa1ppYXlzTExpNXViVnBrWVdJaUlpb0k1aVltTFRiYUR3NW1VeUd5NWN2QXdDR0R4L2U3TDVsWldXd3NySlMySGIwNkZFTUdUSUU5dmIyN1ZMUGtTTkg0T1hsQlFzTEMyR2JQS3lqcDZjSE96czcvUFd2ZjRXMXRiVXdNbTNac21Ydzh2SUNBR1JuWjJQbnpwMEs5M0xoNGVIdzhQQkFSRVFFVnExYWhWMjdkbUh6NXMxQzhLbWh4NDhmQXdEOC9mMWJWYitCZ1VHVDNhbGFTLzdua3A2ZXJuQ2RSNDhlb2JLeXN0Ry9FL0x4Zi9KUVZFUEhqaDJEV0N5R25wNGVUcHc0Z2FsVHAwSlBUNjlENm15S1NDUkNiVzF0bys4MUYxWnE2MmpyeXNwS2RvTWxJdW9nN0F4RlJFUkVSRVJFUk5RRnlXUXlQSGp3QUxhMnR0RFcxdFowT2RTQW9hRWh4bzBiaDJIRGh1SEJnd2NJQ1FsQmJtNnVwc3NpSWlJaVV0RGVRU2dBaUl5TVJGNWVIcXl0clRGdzRNQW05NnV0clVWNWVUbE1UVTBWdGpzNU9XSDI3Tm5OWHFPNnVscm9zcFNabVluOC9Id0E5UjJiR202WFNxWG8wNmNQWnMyYXBYU094NDhmdzlIUkVRRUJBUmc0Y0NBc0xTMWhZR0FBbVV3R2UzdDdXRnBhd3RMU0VvTUhEMFpBUUFBY0hCeUVzRk5vYUNqR2pCa0RvSDRVNEdlZmZZYWxTNWMyR3F5Umg0aDI3ZHFGME5CUWhJYUdZczJhTmMxK3ZvWWtFZ21LaW9yYXRmdVF2S3RWdzJCVC8vNzlBVUFJc2owcEppWUdBSlRHMVlXRWhPRHk1Y3Q0NmFXWE1HL2VQR1JsWmVINzc3L3ZzRHFiWW14c2pKcWFHaFFXRmlwc1QwOVA3N0RPVFRVMU5TZ3VMbFlLOUJFUlVmdGdaeWdpSWlJaUlpSWlvaTRvUHo4ZlZWVlY3ZmJVUExVdmtVZ0VaMmRuV0Z0Ykl6SXlFdWZPblVPZlBuMHdlUEJnNk9qb2FMbzhJaUlpb25ZUDFOZlcxZ29qelY1KytlVm11KzQwMVdsbzVzeVo2TmF0VzdQWFNVNU94cVpObTVTMmI5aXdRZUgxd1lNSE1YdjI3RVpEWDMvNjA1K2FQUCs2ZGVzYTNYN3c0RUhjdjM4ZkJRVUZHRGx5cExEOXlZQlFRMWxaV1FBQWEydnJKdmRwanBPVEV6SXlNcENlbm82K2ZmdTI2aHdOVlZaV1lzK2VQUUFBSHg4Zllmdk1tVE54OWVwVjdOMjdGNzE2OVlLVGs1UHdYbloyTnZidjN3K3hXSXlYWG5wSjJKNlhsd2QvZjM5WVdscmkxVmRmaFk2T0R2N3puLy9neHg5L3hQang0K0hxNnRydWRUYkZ4Y1VGMGRIUitQbm5uN0ZvMFNJQTlSMmhBZ0lDV2wxRFMxSlRVeUdUeWRybHo0V0lpSlF4REVWRVJFUkVSRVJFMUFWbFptWkNMQmJEMXRaVzA2VlFNMHhOVFRGcDBpUWtKaVlpT1RrWjkrL2Z4OUNoUStIbzZLanAwb2lJaUlqYTFROC8vSUMwdERRNE9EZzBHellDZ0lLQ0FnQ0F1Ym01d3ZhV2dsQUFNSFRvVUlTR2hyYStVTlFIbXhxcXJLekVwNTkrQ2lNakk2U21wbUxHakJtWU9YT213ajZXbHBhSWlZbkJ4SWtUbXh3RFYxaFlpTXpNVEdSblp3T29EMjVKSkJKMDc5NjlWWFc2dTdzalBEd2NzYkd4YW9kdXBGSXBkdTNhSmJ3dUxpNUdYRndjU2t0TDRlYm1ocmx6NXlwY1ovNzgrZmpuUC8rSnQ5OStHOE9IRDRlMXRUVUtDd3NSSFIyTjJ0cGFyRnk1RXIxNjlRSlEzNlYyNjlhdEtDOHZ4NG9WSzRUQTJmTGx5N0ZtelJwczJiSUYzM3p6RGNUaWxwZXkxYW16S1RObnprUjBkRFNPSERtQ3BLUWsyTm5aNGZyMTY3QzN0NGUrdm42N2p4b0VnTmpZV0FDQW01dGJ1NStiaUlnWWhpSWlJaUlpSWlJaTZuSTRJcTl6MGRMU3dxQkJnOUN6WjAvRXhNVGc2dFdydUh2M0x0emMzSlJHd3hBUkVSRjFScWRQbjhiaHc0ZWhxNnVMdFd2WHR0Z0pVejZPVFZOZFRodDJhb3FLaW9LL3Z6L0VZakUyYmRxRXBLUWtiTnk0RVNVbEpWaXlaSWxDWU12YjJ4dURCZzFxOHJ4QlFVRUlDZ29TWHA4L2Z4NGVIaDZ0cm5QTW1ESFl2WHMzd3NQRDhjb3JyNmgxckZRcVJYQndzUERhME5BUXZYdjNocSt2TDZaTm02YlV1V3ZldkhrWU1HQUFmdnJwSnlRbEpTRTJOaFptWm1ZWVBYbzBYbm5sRlRnN093djcvdnJycjRpT2pzYlFvVU14WWNJRVlidTd1enRHang2Tml4Y3Y0dkRodzVnL2YzNjcxOWtZVDA5UHJGKy9Ib2NQSDhhTkd6ZHc3OTQ5K1BqNFlOR2lSWGo1NVpkYlBMNDFJaUlpWUdob2lGR2pSblhJK1ltSXVqcUdvWWlJaUlpSWlJaUl1aGlPeU91Y1RFMU40ZVBqZzR5TURNVEh4eU0wTkJRdUxpNFlNR0FBUTIxRVJFVFVhZjM4ODgvdzkvZUhscFlXMXExYnB4Q2FBWUMvLy8zdnFLNnVocm01T1l5TWpGQlVWSVNJaUFqbzZlbGg5T2pSYWw4dk5EUVVSa1pHTGU0M2FOQWdvWk5SUTFWVlZVaEpTVUZNVEF6T25UdUhCdzhlNExubm5zTmJiNzBGUTBORGVIbDU0WnR2dnNHV0xWdnc2cXV2d3R2YkcyNXViaGc3ZGl6TXpNeVVSdnZKR1JnWVlPblNwWmd5WlFxQStzNUJxMWV2eHNxVksxRlpXWW44L0h6bzZ1b2lPVGtaV2xwYUtuMVdJeU1qL09sUGY4S1BQLzZJNjlldlk4aVFJU29kMTlyT1dlN3U3bkIzZDI5eHYrblRwMlA2OU9tTnZ2ZTN2LzFONWV1MXBzNm1qdkh4OFdsMHBON0preWZiN2RweXNiR3hTRXRMdzZ4WnMyQm9hTmpxOHhBUlVkTVloaUlpSWlJaUlpSWk2bUx1Mzc4UGJXMXRqc2pycEJ3ZEhXRnJhNHNiTjI0Z09Ua1o5Kzdkdy9EaHcyRm5aNmZwMG9pSWlJalVrcGFXaHIxNzk4TEF3QURyMTYrSHA2ZW4wajU2ZW5xNGVQRWk2dXJxaEcyMnRyWll2bnc1TEMwdDFiN21kOTk5cDlKKzc3enpUcU5ocUZ1M2JtSFZxbFdRU0NRWVAzNDgvUHo4MEtOSEQ0Vjk3TzN0OGZYWFh5TTZPaG9uVDU3RXZuMzdNR2JNbUdhdjkrVG92UjkrK0FGVHAwNkZrNU1UOHZMeXNHalJJdUU5THk4dmxUNERBTHoyMm1zNGMrWU1BZ0lDc0hQblRwVTZKVkhIcWF1clEwQkFBTXpOelZVYTRVZEVSSzBqa3Nsa01rMFhRVVJFUkVSRVJFUkVUNGRNSnNPdnYvNEtpVVNDa1NOSGFyb2NhcVBDd2tMRXhNU2dxS2dJZG5aMkdENThPSjh1SnlLaWRoVVFFSURTMGxLOC8vNzdtaTZGbmlGYnQyNkZ2YjA5WnMrZTNlWnpuVDkvSHM3T3pyQ3hzV2wyditycWF0VFUxRUJMUzB1bCt4MWZYMThzV2JKRTdmRndUY25NekJTNlV6MTgrQkJXVmxZcUh5dVZTaUVXSy9hb0tDc3JnNUdSVVpQaHBLcXFLb2hFSXVqcDZVRW1rK0hhdFd1UVNxVXdORFRFb0VHRGxNN1huT2pvYUt4YnR3NXZ2UEVHWnMyYXBmSngxUDZPSERtQ0F3Y080SXN2dmxDcGl4WVJVVmNtYWtPQ2w1MmhpSWlJaUlpSWlJaTZrSUtDQW83SSt3TXhOemZIcEVtVGtKcWFpaHMzYnVEVXFWTVlNR0FBWEZ4Y1ZCNmZRa1JFUktSSlk4ZU9WV2svUFQwOTZPbnBxWHpldG93eGE0eURnNFB3NytvRW9RQTBHbHd5TmpadTloaDlmWDNoMzBVaVVhTmRzMVRsN3U2T3RXdlhJaVVsQlJVVkZRelBhMGg1ZVRsS1MwdXhkdTFhQnFHSWlEb1l3MUJFUkVSRVJFUkVSRjFJWm1ZbVIrVDl3WWhFSXZUdDJ4ZjI5dmFJajQ5SFFrSUNNakl5TUhqd1lJN09JeUlpSWlJQWdJK1BEM3g4ZkRSZFJwZG1aR1NFcFV1WGFyb01JcUl1Z1krSEVSRVJFUkVSRVJGMUVUS1pEQThlUElDdHJTMjB0YlUxWFE2MU0zMTlmWGg1ZVdIY3VIRVFpVVM0ZVBFaXdzUERrWitmcituU2lJaUlpSWlJaUlpZUdvYWhpSWlJaUlpSWlJaTZpSUtDQWxSV1ZpcU0rS0EvSG10cmEvajYrc0xUMHhNVkZSVUlEdy9IaFFzWFVGSlNvdW5TaUlpSWlJaUlpSWc2SE1ma0VSRVJFUkVSRVJGMUVmZnUzWU8ydGpac2JHdzBYUXAxTUpGSUJFZEhSemc0T0NBMU5SVkpTVWtJQ1FtQm82TWpCZzRjQ0NNakkwMlhTRVJFUkVSRVJFVFVJUmlHSWlJaUlpSWlJaUxxQXVycTZwQ1ptWWtlUFhwQUxPWlhRbDJGbHBZV25KMmQwYnQzYjl5NmRRc3BLU25Jek15RWs1TVRCZ3dZQUQwOVBVMlhTRVJFUkVSRVJFVFVydmpORnhFUkVSRVJFUkZSRjVDZG5ZM0hqeCtqVjY5ZW1pNkZORUFzRm1QZ3dJSG8yN2N2a3BLU2tKcWFpdlQwZExpNHVNREZ4UVU2T2pxYUxwR0lpSWlJaUlpSXFGMW9hYm9BSWlJaW9qK2FsSlNVcDNhdHNMQXc3Tml4NDZsZGo0aUlpRHF2OVBSMEdCZ1l3TXJLU3RPbGtBYnA2ZWxoMkxCaGVQNzU1OUdqUnc4a0ppYmk5OTkveCszYnQxRmJXNnZwOG9pSWlJaUlpSWlJMm95ZG9ZaUlpSWphVVZoWUdEWnYzb3lwVTZkaStmTGxqWTRkcWFpb1FGbFpHUjQ5ZW9UUzBsS1VsSlNncEtRRXhjWEZLQ2dvUUxkdTNiQm8wU0tGWTJReUdVUWlrZEs1NHVQajhmdnZ2MlBGaWhXTjF0UFVjWnJtNitzTGZYMTluRHg1VXRPbEVCRVJkUW5WMWRYSXpzNkdxNnZyTTNsdlFFK2ZrWkVSUEQwOTRlcnFpb1NFQk1URnhTRTVPUm5PenM3bzA2Y1BPMFVSRVJFUkVSRVJVYWZGTUJRUkVSRlJPeG8vZmp4dTNicUZFeWRPNE9iTm0vajQ0NDloWjJlSFJZc1dvYXlzREJVVkZhaXJxMnYwV0pGSUJDTWpJemc2T2lwc2o0Nk94amZmZklOLy9PTWZzTEN3VUxtV3VMZzQ3TnExQzJ2V3JJR3pzN1BLeDlYVTFPREREejlFVVZFUmR1L2VEU01qbzJiMzkvWDFWZm9jcHFhbUdEUm9FT2JNbVlOKy9mcXBmTzAvZ29xS0Nyenp6anN3TVRIQlYxOTlCVjFkWFUyWFJFUkVoSHYzN2tFbWszRkVIaWt4TXpQRG1ERmpVRkJRZ09Ua1pDUWtKQ0FwS1FsT1RrNXdkbmFHb2FHaHBrc2tJaUlpSWlJaUlsSUx3MUJFUkVSRTdVZ3NGdVB0dDk5RzM3NTlzWDM3ZG56Ly9mZjQrT09QTVdiTUdNaGtNaGdiRzhQWTJCaEdSa2FvcWFtQms1TVRqSTJOWVdKaUFoTVRFMmhwS1U4eDd0NjlPM0p5Y3ZEUlJ4OWgrL2J0ME5mWGI3R09yS3dzYk55NEVUVTFOV3AzZjlpN2R5OFNFeE5WQ2tJMS9OelRwazBEVUIrbVNrdEx3OFdMRnhFWkdZbU5HemZDM2QxZHJSbzZNME5EUTN6MDBVZFl2bnc1OXV6WmcvZmVlMC9USlJFUkVTRTlQUjNtNXVZd01USFJkQ24wakxLd3NNRG8wYU5SV2xxS2xKUVUzTGx6QjdkdjMwYlBuajNoNnVvS016TXpUWmRJUkVSRVJFUkVSS1FTaHFHSWlJaUlPc0NVS1ZOZ1oyZUgzcjE3QXdDV0xsMnE4UDZHRFJ1UW5wNk9nSUNBRnNOTlRrNU9lUC85OTdGcDB5Wjgvdm5uK1B2Zi85NXN3S21rcEFUcjE2OUhlWGs1Tm03Y2lMNTkrNnBjOTgyYk54RWNISXlaTTJlcWRaeFlMTWE3Nzc2cnNPM0VpUlB3OS9kSFlHQmdsd3BEQWZWL1ppKzg4QUtPSHorT2lSTW5ZdWpRb1pvdWlZaUl1akQ1T0Y0M056ZE5sMEtkZ0ttcEtUdzhQREJ3NEVEY3VYTUhxYW1weU1qSWdJMk5EVnhkWFdGbFphWHBFcW1Ma1VxbHlNaklRRjVlSGlvcksxRmJXNnZwa29pZUdtMXRiUmdZR0VBaWtjRFIwUkZpTVpkMGlJaUlpSWhVd1R0bklpSWlvbmFVbEpTRWZ2MzZRU1FTWWRDZ1FVM3U5OXh6eitIVFR6L0Z3WU1Ic1hqeDRoYlBPMkhDQkNRa0pPRGt5WlBZdjM5L2s4ZVVsWlZoelpvMXlNckt3cG8xYTlRT0lSMDRjQUE2T2pxWU8zZXVXc2MxWnRxMGFmRDM5MGRXVmxhYno5VVp6Wmt6QjhIQndRZ01ETVNPSFRzMFhRNFJFWFZoNmVucDBOTFNnb09EZzZaTG9VN0V3TUFBZ3djUFJyOSsvWEQzN2wya3BLVGc3Tm16Nk42OU8xeGRYV0Z2YjY5MkIxSWlkUlVXRmlJeE1SRVdGaGJvMzc4L2pJMk5vYTJ0cmVteWlKNmEydHBhbEpXVklTc3JDMWV1WE1HQUFRTmdibTZ1NmJLSWlJaUlpSjU1REVNUkVSRVJ0WlAwOUhUODlhLy9qNzA3RDR1eTNQOEgvaDZZQVlaOVJ3MWtFeXdsTjB6VTBrU2pNcGR5RjcrazVySFVVazhhcnVreEZ6UlhRc1ZLa3pJMU0wMExseElrelhJOUlpS0xxSUFzeWlhNzdNenkrNE1mejNGa213RVVzUGZydXJoZ251ZSs3K2QrY0FSMDNudytINk5yMTY1WXZIaHh2YjgxLzhvcnI2QkhqeDVRS0JScXJ6OWp4Z3hFUlVVaE9qb2FsWldWa0Vna05jWWNPM1lNQ1FrSldMaHdJVHc5UFRYYWYzSnlNaUlqSStIcDZRbFRVMU9ONXRhbXNMQVFBTkNoUXdlTjVzWEZ4ZUhJa1NPSWlvcENmbjQrcEZJcFhGMWRNWExrU1BUdjM3OVo1bmg1ZVVGUFR3Ky8vUElMZnZ6eFI1dzZkUW9QSGp6QWM4ODloNmxUcCtLVlYxNUJRVUVCZHUvZWpRc1hMcUM0dUJpMnRyYnc5dmJHNE1HRDFib1BFeE1UREJnd0FHRmhZWWlQajllbzBoWVJFVkZ6VVNxVlNFbEpRWWNPSGFDam85UFMyNkUyU0NLUndOWFZGWjA2ZFVKcWFpcmk0dUp3NmRJbEdCZ1l3TlhWRlk2T2pneW4wQk9SbTV1TG1KZ1l1TG01d2N6TXJLVzNROVFpdExXMVlXSmlBaE1URStUbDVTRTZPaHBkdTNabElJcUlpSWlJcUFFTVF4RVJFUkUxRXdjSEI4eVpNd2M3ZHV6QXpKa3pzWERoUXZUdDJ4ZUppWWtJRHcrdk1iNTM3OTdRMHRMQ29VT0hWSTZQR3pldTF2VjFkWFd4ZHUxYW1KbVoxVmthMzl2Ykc3MTc5NGFMaTR2RysvL3JyNzhBb003QWtTWmtNaG0rL3ZwckFNQ0VDUlBVbnZmcnI3OGlNREFRSXBFSVBYdjJoSWVIQjNKeWNuRHQyaldFaDRkandvUUpOYXBpTldaT3RRMGJOdURPblR2bzJiTW5VbE5URVJVVmhWV3JWbUhGaWhYWXZYczNLaXNyMGI5L2YyUmxaU0U4UEJ6cjFxMkRvYUVoK3ZUcG85Yjk5Ty9mSDJGaFlUaC8vcnhHWWFqTm16ZXJOVTRpa2FCRGh3N28zcjE3by83TWlZam8yWmVSa1lHeXNqSTRPRGkwOUZhb2pkUFMwb0s5dlQzczdlMlJucDZPVzdkdUlTSWlBakV4TVhCd2NJQ2pveU9NalkxYmVwdjBqSkRKWklpTmpXVVFpdWdSWm1abWNITnpRMHhNRFByMjdjdVdlVVJFUkVSRTllQlB5MFJFUkVUTmFQanc0ZWpVcVJOV3JGaUJVNmRPb1cvZnZvaU5qY1hPblR2VlhxTTZES1ZVS25IaXhJbDZ4NmFrcEFBQWpoOC9ybkw4MXExYnRlNnRQdEhSMFFDQXJsMjdxcjNYYWpLWkROdTJiUU1BbEpTVUlESXlFbks1SEw2K3ZoZzRjS0JhYTl5OGVST0JnWUV3TkRURTU1OS9EbGRYVitGY1dsb2FQdm5rRXh3OGVCQTllL1lVMnY4MVprNjFzckl5RkJZV1l1Zk9uY0ovSXUvY3VST0hEaDNDbWpWcjBMbHpaNnhmdng2NnVyb0FnTDE3OStMNzc3L0hyNy8rcW5ZWXF2cHpXZjI1VlZlL2Z2MGFIS05VS2xGUVVJQ3NyQ3dFQndlamMrZk9HREprQ0tSU3FVYlhJaUtpWjF0eWNqTDA5UFRRcmwyN2x0NEtQVVBhdDIrUDl1M2JJemMzRi9IeDhVaElTTUR0MjdkaFlXRUJKeWNuMk5yYThrVjZhcExrNUdSWVdGZ3dDRVgwR0RNek0xaFlXQ0E1T1JuT3pzNHR2UjBpSWlJaW9sYUwveXRCUkVSRTFNeWVmLzU1QkFZR1FsOWZIMEJWQ0ttaElOTHg0OGNSRUJDQUlVT0dDTWNVQ2dVQ0FnTFV1cVk2NHhyYVEycHFLdlQwOUdCbFphWFdOUjhsazhrUUhCeXNja3hQVHc5bno1NkZ2YjA5bm4vKytRYlhPSHo0TUpSS0pkNS8vMzJWVUJOUTFXcHYyclJwMkxCaEEwNmNPQ0VFbXhvejUxSHZ2LysreWd0MWI3LzlOZzRkT2dTWlRJYVpNMmNLUVNnQWVQMzExL0g5OTk4ak1UR3g0VS9JLzJkaFlRR3BWSXI3OSsrclBRZlF2RHJYN2R1M2NmcjBhZno4ODgrWU5Ha1N0TFMwTkpwUFJFVFBwb3FLQ3R5L2Z4K2RPbldDU0NScTZlM1FNOGpjM0J4OSt2UkJ6NTQ5a1pLU2dzVEVSUHozdi85RlJFUUVPbmJzQ0Njbko0WlpxRkVlUEhpQUYxNTRvYVczUWRRcWRlalFBWEZ4Y1F4REVSRVJFUkhWZzJFb0lpSWlvaWZBMHRKUzdiRy8vZllidG03ZGloNDlldUNUVHo0UmptdHJhOWRhR1dybnpwMElEZzdHc1dQSFZGN1lIRFpzR0lZUEg0NVpzMlkxYXMvNStmbU5mckZLVDA4UHg0NGRBd0RJNVhMazV1Ymk4dVhMQ0FvS3dyeDU4N0Jod3dhOCtPS0w5YTVSWFQxcHdJQUJ0WjZ2RGpQZHZuMjdTWE9xaWNWaU9EazVxUnl6dHJZV3puWHUzRm5sWEhWSXJLU2twTjc3ZUp5eHNUSHk4dkkwbXFNcFYxZFhtSnFhWXYvKy9iaDgrYkphbGFXSWlPalpkKy9lUFNnVUNyYklveWRPSXBIQTJka1p6czdPeU12THc5MjdkNFZ3bEttcEtSd2RIZEd4WTBmbzZPaTA5RmFwalNndExZV2hvV0ZMYjRPb1ZUSTBOTlQ0MzZWRVJFUkVSUDgwL0pWeElpSWlvaWZnaHg5K1FGUlVWSVBqRGh3NGdDMWJ0c0ROelEyclZxMkNSQ0pST2Eram8xUGpyYWlvQ0FZR0J0RFYxVlU1RGdCYVdscTF6bEhuaGFmS3lzcG1hV2VpcmEwTkt5c3JEQjgrSElzWEw0Wk1Kc08zMzM3YjRMekN3a0pJSkpJNlgvUXdNVEVCQUJRWEZ6ZHBUclhhN3JVNlhDWVdpMnRVMEtpdXRxUlFLQnE2RlJYYTJ0cVF5V1FheldrTWEydHI5TzdkRzVjdVhVSnBhZWtUdng0UkViVitTVWxKTURVMUZiNGZFajBOWm1abTZOV3JGNFlQSDQ2WFhub0pZckVZRVJFUk9INzhPSzVjdVlJSER4NjA5QmFwRFpETDVkRFcxbTdwYlJDMVN0cmEycERMNVMyOURTSWlJaUtpVm8xaEtDSWlJcUptVmxaV2hyMTc5MkwzN3QxMWppa3ZMOGU2ZGVzUUZCU0VsMTkrR2V2V3JZTlVLbFZyL1pTVUZMUnIxNjY1dGl1UVNxVW9LeXRyMWpWNzl1d0pvT3JGV0hXdVgxbFpXV2VRcDdDd0VBQlVYdEJ0ekp5bnJiUzBWR2laK0tRNU9UbEJvVkNvOWZrbUlxSm4yOE9IRDVHVGs4T3FVTlJpeEdJeEhCd2M0T25waVRmZWVBUE96czdJeU1qQTJiTm44ZHR2ditIV3JWc01jQk1SRVJFUkVSSFJFOEV3RkJFUkVWRXppNHlNaEV3bWc0ZUhSNjNuRXhJUzhPR0hIK0xNbVRQdzhmSEJpaFVyb0t1cnE5YmFEeDgreE4yN2QrSHM3S3oyZnBSS3BWcmpyS3lza0plWDE2eFZqS3AvODErZE1OSUxMN3dBQUxoNDhXS3Q1NjlkdXdZQUt1MzJHalBuYWFxc3JFUitmcjdRZnU5SnEyN2xsNStmLzFTdVIwUkVyVmRDUWdLMHRiVmhiMi9mMGxzaGdyR3hNYnAzNzQ3aHc0ZWpYNzkrTURBd3dJMGJOM0Q4K0hHY09YTUdkKzdjWWNzbklpSWlJaUlpSW1vMkRFTVJFUkVSTmJPclY2OENRSTB3bEV3bXc3NTkrekI3OW15VWxKVGc4ODgveDVRcFUycTBZNnZQeVpNbklaUEowSzlmUDdYbi9QNzc3NWcvZno3UzB0THFIZGZjVllWS1Mwc1JHQmdJQUJnMGFGQ0Q0MGVQSGcwQStPcXJyNUNZbUtoeUxqMDlIYnQzNzRaWUxNYVlNV09hTk9kcFNraElnRktwUktkT25aN0s5YXJiSWFvYmdDTWlvbWVUVENaRFVsSVM3T3pzMUdxVlMvUzBhR2xwd2RiV0ZnTUhEc1N3WWNQUXZYdDNLSlZLWEw5K0hTZE9uRUJZV0JodTNicFZhNHRqSWlJaUlpSWlJaUoxaVZ0NkEwUkVSRVRQbWt1WExzSGEyaHBPVGs0QXFvSXBwMDZkd2s4Ly9ZUjc5KzdoelRmZnhBY2ZmQUJEUTBPTjFrMU5UY1VQUC95QURoMDYxRmwxcWpZUEh6NUVWRlJVZ3kzdzNOM2RjZWJNR1VSRVJHZ2MzcEhKWk5pMmJadndPRDgvSDlldlgwZGhZU0Y2OWVvRmIyL3ZCdGR3ZDNmSDVNbVQ4ZjMzMytQRER6OUV6NTQ5WVdOamc5emNYRTUyWDA4QUFDQUFTVVJCVklTSGgwTXVsMlArL1BrcTdYNGFNK2RwaW9pSUFBRDA2dFdyUmE1UFJFVC9UQ2twS2Fpc3JOU29raVRSMDZhdnJ3OVhWMWU0dXJxaXRMUVU5KzdkdzcxNzkzRGp4ZzNjdUhFRFptWm1zTFcxaGEydHJjWS9OeE1SRVJFUkVSSFJQeHZEVUVSRVJFVE5LQzR1RGhrWkdYajc3YmNCQUNVbEpWaTNiaDB1WGJvRUV4TVRTS1ZTREI0OFdPTVhkRzdldkluUFB2c01GUlVWbUQ5L1BzVGltai9HaVVRaUtCU0tHc2R6Y25JQW9NRldiYSs4OGdxMmI5K09NMmZPWU55NGNScnRUeWFUSVRnNFdIaXNyNjhQUjBkSGVIbDU0YTIzM2xLNyt0Vzc3NzZMTGwyNjRNaVJJN2g1OHlZaUlpSmdZbUtDbDE5K0dlUEdqWU9MaTB1enpIbGF6cDQ5QzMxOWZZMHFlUkVSRVRWVlFrSUN6TXpNWUc1dTN0SmJJVktMVkNxRmk0c0xYRnhjVUZaV2h2djM3K1Bldlh1SWpvNUdWRlFVVEV4TWhHQ1VzYkZ4UzIrWGlJaUlpSWlJaUZvNWhxR0lpSWlJbXRIWnMyY0JBUDM3OXdjQUxGcTBDSEZ4Y1pnelp3NzY5T21EUllzV1ljR0NCZWpSb3dlNmRlc0dFeE1UQUlCY0xvZGNMa2RsWlNYS3lzcWdvNk9ELy91Ly8wTkdSZ1lPSGp5SWt5ZFBRaUtSWU9uU3BlamV2WHV0MXpZek04Ti8vL3RmWExwMENWS3BGRUJWRU9xUFAvNkF0YlYxZ3dFc0F3TUREQnMyREQvLy9ETnUzTGlCYnQyNnFYWFBvYUdoYW8xVGQ0Njd1enZjM2QwMVdrL1RPZlZkdjdIbkhoY1JFWUhFeEVTTUh6OGUrdnI2YXM4aklpSnFpcHljSE9UbjUrT2xsMTVxNmEwUU5ZcWVuaDZjblozaDdPeU04dkp5SVJnVkd4dUxtSmdZR0JzYkM4R282cCtsaVlpSWlJaUlpSWdleFRBVUVSRVJVVE82Y09FQ0RBME5oU0NSaTRzTCt2ZnZqNUVqUndJQXZ2enlTeHc1Y2dUbnpwM0R3WU1IVVY1ZVh1czZZOGFNUVVaR0JxWk5tNGJLeWtxOCtPS0xtRHQzYnIzdDN0NTc3ejBFQmdaaStmTGxLc2YxOWZVeGMrWk10ZmJ2NCtPRFAvNzRBN3QyN2NMV3JWdlZydWhFcWhRS0JYYnQyZ1Z6YzNPMVdnUVNFUkUxbC9qNGVPam82TURPenE2bHQwTFVaTHE2dW5CeWNvS1RreE1xS2lxRVlGUmNYQnhpWTJPaHI2K1BkdTNhb1YyN2RyQzJ0b1pFSW1ucExSTVJFUkVSRVJGUks4QXdGQkVSRVZFekNnd01SSHg4dk5ER2J2cjA2U3BWZ2ZUMTllSGo0d01mSHg4QWdGS3BoRUtoZ0ZLcEJBQm9hV2xCUzB0TEdPL3I2d3NyS3l1OCtPS0xEVjc3elRmZnhHdXZ2WWE4dkR5aFhaNVlMSWFabVpuS212VXhORFRFb2tXTHNIVHBVaHc2ZEFqang0OVg3OFpKeGNHREJ4RWZINDkxNjlacDNCS1JpSWlvc2NyTHkzSHYzajEwNnRRSjJ0cmFMYjBkb21hbG82TURSMGRIT0RvNm9xS2lBaGtaR1VoUFQ4ZjkrL2VSbUpnSWtVZ0VTMHRMSVJ4bGFtcmEwbHNtSWlJaUlpSWlvaGJDTUJRUkVSRlJNekl5TWtMUG5qMkZ4dzIxUnhPSlJQVytXRGw0OEdDTnJpOFdpMkZsWmFYUm5NZTV1N3RqeVpJbHVIMzdOa3BLU3RqaVRVUEZ4Y1VvTEN6RWtpVkxORzczUjBSRTFCUjM3OTZGUXFHQXM3TnpTMitGNkluUzBkRkJ4NDRkMGJGalJ5aVZTdVRsNVNFakl3TVpHUm1Jam81R1ZGUVU5UFQwWUcxdExid1pHQmkwOUxhSmlJaUlpSWlJNkNsaEdJcUlpSWlJYWhnMGFCQUdEUnJVMHR0b2t3d01EREJqeG95VzNnWVJFZjNES0pWS0pDUWt3TWJHaGxVSjZSOUZKQkxCM053YzV1Ym02TktsQ3lvcUtwQ1ptWW1NakF4a1pXVWhKU1VGUU5VdktWaGJXOFBLeWdyVzF0WU0vQk1SRVJFUkVSRTl3eGlHSWlJaUlpSWlJaUpxNHpJeU1sQlNVcUpTb1pMb24waEhSd2QyZG5hd3M3TURVRlcxTXlzckMxbFpXY2pNekVSU1VoS0FxZ0M3dGJVMUxDMHRZV0ZoQVNNam94YmNOUkVSRVJFUkVSRTFKNGFoaUlpSWlJaUlpSWphdVBqNGVPanI2Nk45Ky9ZdHZSV2lWc1hBd0FDT2pvNXdkSFFFQUR4OCtCQVBIanhBVmxZVzB0UFRjZmZ1WFFCVklTb0xDd3NoSEdWdWJsNXZPMnVpbUpnWXBLYW1vbnYzN2pXKzloWVVGT0Rnd1lPUVNDUjQ5OTEzSVJhMzdmK0dMeW9xZ2xRcXJmUHZoRnd1UjBWRkJhUlNhYVBXejg3T2hxV2xaVk8yQ0FCSVNrcUNycTZ1UnQ4TGk0cUs4UDc3N3dNQWR1M2FwWEYxeFFNSER1REdqUnZvMDZjUFJvMGFWZS9ZVTZkTzRlelpzM2p4eFJjeGFkSWtqYTVEUkVSRVJFU2FhZHYvQ2lNaUlpSWlJaUlpK29jcktpcENSa1lHM056Y0lCS0pXbm83UksyYWtaRVJqSXlNNE9Ua0JLQ3FjbFJPVGc2eXM3T1JrNU9ENk9ob0tKVktpRVFpbUpxYXdzTENBbVptWmpBek00T3hzVEgvanJWUzA2Wk5leUxyQmdVRjFYbnVwNTkrd29VTEZ6QnAwaVM4OTk1N3duR0ZRb0UxYTliZyt2WHJtRDU5K2xNUFFsVldWcUs4dkJ5bHBhVW9MUzFGU1VrSmlvcUs0T2pvQ0FzTGkxcm5USnMyRGFtcHFRZ05EYTF4TGpFeEVjdVdMWU9ibXh1V0xGbFM2OStCQXdjTzROZGZmOFY3NzcySHQ5NTZxODY5eVdReW9VTGI3ZHUzY2VmT0hkeStmUnNGQlFYWXVYT25FRnBzakpzM2IyTHAwcVhRMTlmSGxpMWJZR05qbzlZOHVWeU83T3hzNFdOTnBLU2tZTStlUFJDTHhaZzdkMjY5WXdzS0N2RFZWMStocUtnSVBqNCtHbDJIaU9oSmtjdmxESDhURWRFemkyRW9JaUlpSWlJaUlxSTJMREV4RVZwYVdrMTZFWm5vbjhyQXdBQUdCZ2JvMkxFamdLcXdSbTV1cmhDT1NrbEpRWHg4UEFCQVcxc2JwcWFtUWppS0FhbldJelUxOWFsZXI2U2tCRmV2WG9WSUpNSWJiN3loY2k0d01CRFhyMStIUkNKQmRuWTJkdXpZVVdPK2c0TkRuYUdoOHZKeWZQNzU1MUFvRkpETDVWQW9GSkRKWkpETDVaREw1WkRKWktpc3JCVGVWMVpXb3FLaUFoVVZGU2d2TDRkU3FheDEzZG16WitQdHQ5L1crRjdidDI4UEV4TVRuRGx6Qm9hR2hqVkNQM0Z4Y2RpM2J4OFVDZ1YwZFhWVnp1WG01bUxmdm4xSVMwdkQvZnYza1pXVkJZVkNvVEpHWDE4ZmJtNXV5TTdPYnRMM01XdHJhMGlsVW1SbFpXSEJnZ1hZdkhrenJLeXNHcjFlUStSeU9UWnQyZ1M1WEE0WEZ4ZjgrZWVmdFk2VFNxVjQrKzIzOGYzMzM2T29xQWptNXVhSWlvcENWRlJVcmVNN2RPaUFnUU1IUHJGOUUxSGI1dVhsaFFVTEZ1RDExMTlYT2Y3Z3dRTnMzTGdSYytmT2hhMnRMUUFnTmpZV2UvZnV4Y3FWSzZHam8xUHJlbSsrK1NhQ2dvS0U5c0lBa0ptWkNSOGZIL2o3KzhQTnplM0ozUXdSRWRFVHhqQVVFUkVSRVJFUkVWRWJKWmZMY2ZmdVhUejMzSFBRMDlOcjZlMFF0WGxpc1JqVzF0YXd0cllXamhVWEZ5TXZMdzk1ZVhuSXpjMUZjbkp5allDVWlZbUo4R1pzYkZ3akZFSlBucG1aR1g3NjZhZGF6eDA0Y0FEZHVuVkQxNjVkMVZyTDI5dGJxQlpVbTh1WEw2T2lvZ0xkdTNkSGh3NGRoT1BmZmZjZGdvT0RBVlJWYVBybGwxOXFuZCszYjk4NncxQzZ1cnE0ZGVzV0hqeDRvTlpldGJTMG9LdXJDeDBkSFJnWkdVRkhSd2U2dXJyUTA5TVQzdXZwNmNITXpFeXQ5UjRubFVxeGV2VnFmUGpoaHpoMjdCaWNuSnd3ZlBod0FGVnRKMWV2WGcyNVhJNFBQdmdBUTRZTVVabGJIYUlxS2lxQ3ZyNCtuSjJkY2ZmdVhjaGtNdmo1K2NIZTNoN1cxdFlxZ1VKTnFpWjkrKzIza0Vna0FBQUxDd3VzWGJzVzgrYk5RM3A2T2hZdVhBaC9mMytZbXBvMjZyN1Z1ZmJObXpjQlZBWEM0dUxpYWgxblptWUdlM3Q3SEQ5K0hFQlZRR3ozN3QxMXJ1dmg0Y0V3RkJGcHJLeXNEQkVSRVNncEtSR081ZVhsNGVyVnF4cFh2YXROWGFIalIwTlUxSFo1ZVhsQlQwOFB4NDRkYSttdEVCRTFLNGFoaUlpSWlJaUlpSWphcU5UVVZGUlVWS0JUcDA0dHZSV2laMVoxOWFqcVNndkEvd0pTdWJtNXlNL1BSMXBhR2hJVEU0WHplbnA2UWpEcTBaRFUwMjZaUnNCdnYvMkdvS0FnT0RrNUlUQXdzRm4rREU2ZE9nVUFHRFpzbUhCc3o1NDkyTDkvUHd3TURCQVFFQUI3ZTN1Vk9YbDVlWmd6Wnc1eWNuSXdidHk0ZXRkZnVYSWx5c3JLSUJhTGhUZUpSQ0s4aWNWaVJFZEhvMTI3ZGtMTHg3cnMyN2NQSGg0ZWNIRnhhZVRkQXBhV2xsaStmRGt1WHJ5STExNTdEVUJWTzBBL1B6OWtaV1Zod29RSnRkNlR0clkyL1AzOVlXeHNESE56Y3dEQW1ERmpVRmhZaUQ1OSt0UjZyY3pNVExYMzlYZ1ZMQWNIQnl4ZnZoeExsaXpCdlh2M3NHalJJbXpmdmwwSVREV1g0T0JnSER4NEVQYjI5dkQzOTBkK2ZqNFdMRmlBSGoxNndOZlhWeVhjbFptWmlUbHo1a0NoVU9EZi8vNDNoZzRkaXZEd2NLeGN1UktqUjQvR2xDbFRWTVpyYVdrMTYxNkoycEw2QWhuZmZQTU5EaDQ4aUU2ZE9tSExsaTJRU3FVdHNNUFdaK0hDaFFDcXFnb0N3TFp0MjRUUFRVRkJBUUJnK2ZMbHd0ZVdIajE2WU1DQUFiaDI3WnBLdGNDa3BDU2NQWHNXM3Q3ZXRWNm5ybmEwdGJWWHJVdGxaU1VXTFZxRXZMdzhiTisrSFFZR0J2V081L09oY2J5OHZGUWVpMFFpR0JzYnc4M05EUk1uVHNUenp6L2ZRanVyWFVsSkNXYlBuZzBqSXlOczNMaXh6aXBtUkVTTndYOTlFeEVSRVJFUkVSRzFRVXFsRXJkdTNZS3BxU2tzTFMxYmVqdEUveWkxQmFUS3k4dFJXRmlJZ29JQzRhMjZDazQxUFQwOUdCa1p3ZERRVU9XOWdZRUJ0TFcxVytKV25ta3hNVEhZdm4wN2dLcEF6NWRmZmxuditLbFRwOExJeUtqZU1lbnA2YmgyN1Jvc0xTMHhZTUFBS0JRS2JOKytIY2VPSFlOWUxNYUtGU3RxQktIS3lzcnc2YWVmSWpNekV4OS8vREc2ZGV0Vzd6VmNYRndRRWhJQ0hSMGREQm8wcU1iNTA2ZFBZLzM2OWVqUW9RTUNBd05oYUdoWTZ6b0hEaHpBbmoxN2NPREFBUVFGQmNIR3hnWUFFQklTZ3NqSVNHRmNUazRPQUdEanhvM0NzUVVMRnRUNjR2ZWxTNWNBQUJVVkZVSnc2Y0tGQzdodzRZSXc1dVdYWDhhLy92VXZBRlVCcGNZNGNlSkVuUytJUHY1Qzc2TjY5ZXFGOTk1N0QvdjI3Y09FQ1JPYVBRaDErUEJoN055NUUyWm1adkR6OHhQK0h2Zm8wUU5oWVdFd01EREFuRGx6aFBGNzl1eEJZV0VoQmc0Y0tGVFU2dG16SjE1NjZTWDgrT09QeU1yS3d1TEZpOWx1azZnZUlTRWhPSGp3SUd4c2JPRG41OGZneXlPcUt6TVZGeGNqTmpZV05qWTJNREV4QVFCSUpCSWtKaWJDMXRaVytCbkR3c0lDTXBrTWh3NGRVZ2xEblQ5L0hpRWhJWmc2ZFdxZDExcStmTGxRdVM0c0xBeWZmLzY1Um52OTZxdXZFQnNicTFZUXFqNThQalJNTEJZTEZTZ3JLeXVSbUppSTgrZlA0L0xseTFpelpnM2MzZDFiZUlmL282K3ZqMlhMbHVHamp6NUNZR0FnNXMyYjE5SmJJcUpuQ01OUVJFUkVSRVJFUkVSdFVFWkdCZ29MQytIaDRkSFNXeUVpVkxVM3M3S3lncFdWbGNyeGtwSVNGQlFVNE9IRGg4SmJSa1lHN3Q2OXF6Sk9YMTlmQ0VicDYrdXJ2TmZUMDJOWVFrT0ppWWxZdm53NUtpb3FBQUJYcmx4cGNNNzQ4ZU1iREVPZE9IRUNTcVVTSTBlT1JIRnhNZno4L0JBUkVRRUE2Tml4SXk1ZXZJaUxGeStxekxsOSt6YnUzTGtERXhNVEpDY25ZOGVPSGNJNU16T3pHcFU0a3BLU0VCQVFBSmxNQmkwdHJScHQwNFlNR1lLd3NEQmN2WG9WNjlldng2cFZxMm84UDhMQ3d2RHR0OThDQUdiUG5pMEVvUURnNXMyYkNBa0pxWEZ2ang1YnNHQkJuVzJSSHZmNHVOemNYTFhtUFNrVEprekF3SUVEVlZvWU5vZmk0bUlFQndmRDB0SVM2OWV2aDBna1FscGFHZ0JnMHFSSnVIdjNMcXl0cllWakFJUS8yd2tUSnFnY256WnRHbkp5Y3VEczdJd0hEeDZvdE9Za292K0ppb3FDdjc4L0RBME5zWGJ0V3FISzNEOUpibTR1aW91TGhjYzVPVG5DMTkzcThHVnFhaXJDd3NJd2Z2eDR1THE2QXFnS09GMjVjZ1V6WnN4UUNRekpaREprWjJlanNMQlFPSGJwMGlWNGVIaW9oRTJyUXlsTGx5NXQ4ajNFeE1RZ09EZ1lvMGVQYmxKRld6NGYxQ01XaTFXQ3VRQnc5T2hSN05peEEwRkJRYTBxREFVQVRrNU9lT2VkZDNENDhHRU1IandZM2J0M2Ira3RFZEV6Z21Fb0lpSWlJaUlpSXFJMktDNHVEZ1lHQnNKdmhCTlI2NlN2cnc5OWZYMjBiOTllNWJoTUprTlJVUkVlUG53b3ZILzQ4Q0hTMHRKUVZsYW1NbFpMU3d0U3FWUUlTRlcvU2FWUzZPbnBRU3FWUWtkSGg0R3AveTh1TGc1TGxpeEJVVkVSREEwTnNXWExGamc2T3RZWVYxUlVoQVVMRmlBK1BoNURodzVWQ1F6VnByUzBGTC85OWhzQVlQanc0UWdORFVWRVJBVE16TXlRbDVlSHhNUkVsWGFKanlzb0tNRFJvMGRWanRuWjJkVUlRems0T0dEUm9rVllzMllOMXE1ZEM3RllqUDc5K3d2blJTSVJGaTllakZtelp1SFNwVXY0NmFlZk1HSENCT0g4bFN0WHNHblRKaWlWU3J6MzNuc1lPblNveXZxVEowL0c2TkdqQVFEMzc5L0g4dVhMQVFCQlFVRXE0K3BxZitUbDVRVXRMUzJoWFdCckl4S0ptajBJQlZSVmhGdS9majIwdExSZ1kyT0RhZE9tMVFpQ0pTWW00cHR2dnFreDk0OC8vcWgxemJpNE9QeisrKzgxUHZkRUJLU2xwZUd6eno2RFNDVENxbFdyMExGang1YmVVb3Y0N3J2dmhPODlRTlhYNnVxdkdjZVBIMGRXVnBad0hQaGZRTFZqeDQ0SUNncENkblkyQU1ER3hnWTZPam9RaThXd3RyWVdRdG5wNmVtSWk0dkRCeDk4Z05HalJ5TTdPeHNMRnk3RWtpVkw0T0xpQWdzTGl5YmZ3N2ZmZmd1SlJGSm5HejUxOFBuUU5HKzk5UloyN05paEVzeDlHdVJ5dVZyVlR5ZE9uSWpnNEdBRUJRVWhJQ0RnS2V5TWlQNEpHSVlpSWlJaUlpSWlJbXBqY25KeWtKMmRqWjQ5ZXpMOFFOUkdpY1ZpbUpxYXd0VFV0TVk1dVZ5T2twSVNGQmNYMTNpZm1abUowdExTR25ORUlwRktPT3JSOTdxNnV0RFIwWUdPam83dzhiUDZ0U01rSkFRQkFRRlFLcFdZTVdNR2Z2enhSeXhhdEFpYk4yOVdDWSttcGFYaFAvLzVENUtUay9IR0cyL2c0NDgvYm5EdDRPQmdvWktHa1pFUlJvMGFoY3JLU3J6NTVwc1lPM1lzN096c2FnMFViZGl3QWRPblQxY0pMQUgxdDNzYk9IQWdwazJiaHQyN2QyUE5talh3OC9ORHo1NDloZk1tSmlidzlmWEY0c1dMc1hmdlhyejIybXV3c0xEQWpSczNzR3JWS3Noa01vd2FOUXFUSmsycXNiYVptUm5Nek13QXFGYk1hdTV3N1RmZmZJT0RCdy9XZXE2MmU2OHJmTldhUEI1cUJJQzFhOWMyZXIzbXFMaEM5Q3dxS2lyQ3NtWEw4UERoUXl4YnRnd3Z2dmhpcmVQaTQrTVJIQnlNeU1oSVpHVmxRU3dXdzluWkdSTW5Ua1Rmdm4wQkFQNysvamg1OGlRV0wxNk1JVU9HQ0hQTHk4c3hhdFFvS0pWS0hEbHlSS1Y2MHBFalIvRGxsMS9pNDQ4L3hyQmh3OVMrVnJVLy92Z0R2Lzc2S3hJU0VpQVNpV0JyYTR2cDA2ZlhxTWdURnhlSEgzNzRBZEhSMFNnckswTzdkdTN3NnF1dll1TEVpZERWMVFVQXpKOC9IL1BuejhkdnYvMkdMVnUyWU1HQ0JYajk5ZGNCQU5IUjBXcTNGZHU2ZFN0ZWVPRUZBTUNzV2JQZzdPd01BREEyTnNhSEgzNElOemMzaUVRaW9VV3B0YlcxeXZlRlJ5dFNWYmRYVlVkeWNqSWlJeVBoNmVsWjY4ODg2dUR6NFgvUGg4YXEvdmxGM2JDd2w1Y1g5UFQwY096WXNScm5Sb3dZZ2JLeXNocmZ0NnZuSERwMENOdTJiY05mZi8yRjB0SlN0YjYvbTVpWVlNQ0FBUWdMQzBOOGZIeVRLb2dSRVZWakdJcUlpSWlJaUlpSXFJMkppNHVEam80T0hCd2NXbm9yUlBRRWFHdHJ3OGpJcU02V2JRcUZBbVZsWlNndExhMzFmVkZSRWJLenMxRmVYbDduTlNRU2lSQ01lalFzSlpGSUlCYUxhMzMvNk1kYVdscFA2dllicmJTMEZELysrQ04wZFhYeG4vLzhCejE2OUVEMzd0MnhjT0ZDZlBUUlI1ZzVjeWFHRGgyS0V5ZE9ZT2ZPblNncks4UGt5WlBoNCtQVFlEaXNyS3dNaHc0ZFVqa21Fb2xxQkp3ZWQrTEVDWWpGWXBVWFhOVTFjZUpFSkNZbTRzeVpNL2p6eno5VndsQUEwS3RYTHl4Y3VCQXZ2dmdpTEN3c29GQW9zSG56WnBTWGwyUElrQ0dZTld0V2c5ZTRmUG15eHZ0U2w2bXBxY29MNlNVbEpjSUw2TTBadk5xeVpZdEsxWlJxSjA2Y2dJNk9EaFFLQmFaUG4xN3JYTGxjTG53OGQrN2NlcXRYMUZXOTZhV1hYdEp3eDgzajExOS9WYnVWWVZQVjk3V0VxRnBwYVNudTNyMkxnb0lDS0pYS0JzZmIyZG5WK3JWQUxwZGo5ZXJWU0UxTnhjeVpNMnUwQ24zVTRzV0xVVlpXQmpjM04vVG8wUU81dWJtNGN1VUtsaTlmanJWcjErS2xsMTZDaDRjSFRwNDhpWWlJQ0pXdnhaR1JrYWlzckFRQTNMaHhRNlgxOVBYcjF3RUFmZnIwMGVoYUFQRGpqejlpOSs3ZE1EWTJGdlllRXhPRE8zZnVxSVJmZnZ2dE4zenh4UmVRU0NUdzhQQ0FnWUVCWW1KaXNHL2ZQa1JFUkdEVHBrMFFpLy8zTXU1Ly8vdGZBRUJGUlFVcUtpcUUwQklBN05xMXE4NS9GeVFrSkdEbXpKbkM0LzM3OStPNzc3NFRIbGUzVTl1eFkwZTlvWlZIVzd4cTRxKy8vZ0lBbFFxSG11RHpvZmJuZ3laa01obSsvdnByQUdqdzU1Ym1zSFhyVnR5NGNRT0RCZzFDWm1hbTJ2UDY5KytQc0xBd25EOS9ubUVvSW1vV0RFTVJFUkVSRVJFUkViVWhoWVdGU0V0TFE5ZXVYUnY5SCtKRTFMWnBhV2tKcmZMcVV4MmFxcWlvUUhsNXVmQUNhdlhIajc0dkxDeEVSVVVGWkRLWldpOWlpMFFpYUd0clExdGJHMXBhV3NMSGp6K3UvbGdrRXRYNVZyM2VvNDhiUXlxVll0T21UU2dyS3hNcUg3aTR1Q0F3TUJBclZxeUF2NzgvdnYzMlcrVG41OFBLeWdvclZxeW9VWldoTG9jT0hVSkJRUUZFSWxHZG41L1UxTlE2cXowMXRqWFFKNTk4Z2dFREJtREFnQUUxem5sNWVVRWlrZURreVpNQXFwNFh5NWN2eCtIRGg3Rmd3WUlHUDVlNXVibUlqSXdVSHQrNGNRUEd4c2JORnJRZE8zWXN4bzRkS3p3T0RBekVMNy84QXFEdVlGRmptSnVicXdRcUhnOElLWlZLdFVKRGpXMGRWRitGcnljcE5UV1ZJU1ZxRlJRS0JTNWR1b1RMbHk5RG9WQm9OTGUyTU5TT0hUdHc3ZG8xakI0OUdtUEdqS2wzL2p2dnZJTzMzMzViSlR4OC9QaHhCQVFFNFBEaHczanBwWmZRcTFjdlNDUVNJZEJTN2VyVnF6QTBORVJsWlNYQ3c4T0Y4SXRTcVVSVVZCU2NuSnhnWldXbDBiVUE0UERod3hDSlJQanFxNjlVNXVmbDVRa2Z4OGZISXlBZ0FPM2J0OGVHRFJ0Z2JXMHRYSHZUcGswSUNRbEJjSEN3ME5LMHZMd2NFUkVSQUtyYTVsMitmQmtyVnF3UTFudi8vZmZyL1R3OWFzU0lFUmc0Y0NBaUl5TVJFQkFBUHorL1dxdmVQVzc1OHVWQ21DY3NMQXlmZi82NVd0ZUxqbzRHQUhUdDJsWHRQVDZLejRlYXo0ZUd5R1F5Yk51MkRVQlZFRGt5TWhKeXVSeSt2cjcxaHNtYVEzbDVPWktUay9ITk45OUFUMDlQbzduVno1SHE1d3dSVVZQeGY4eUlpSWlJaUlpSWlOcVEyN2R2UTF0Ym03OHRTMFFOVWpjMDlUaTVYSTdLeWtwVVZsWkNKcFBWK2JGQ29ZQmNMb2RjTHEveHNVd21RM2w1dVhCY3FWUTIrQVpVdmZEWDJEWTZRRlV3NWxISnljbjQ4ODgvVVZaV0JnREl6ODhYN3ZIdnYvOUdhV2twM056YzZyMW1lbm82ZnZ6eFI3aTZ1cUswdExUT1lJMmhvU0VHRHg0TW9DcFlsSlNVQkNNakkzaDZlcXE5MzhmcDZ1cldHb1NxUzZkT25iQjQ4V0sxeG9hRmhVR2hVRUJIUndjVkZSVll0bXdadExXMTRlZm5oeTVkdWlBOFBCeUJnWUcxemxVb0ZKZzJiVnF0NTJvTE9sVlVWT0QwNmROcTM0Y21wazZkaXFsVHB3cVBIdzhuYVd0cjExbnRwS0NnUUFoc0hUNThHQ1ltSmhwZnZ5bkJycm8raCtxWVBYdDJvK2RxNnNLRkM3aDQ4ZUpUdXg2MUhYSzVIRC84OEFNZVBIaUFsMTU2Q1k2T2pyQ3lzbEtwV3FRSm1Vd21mSzNvMTY5ZmcrTjlmSHhxSFBQMDlFUkFRQUR1M3IwTEFORFQwME8zYnQwUUhoNk85UFIwSWZoejllcFZkT3ZXRFFVRkJiaDI3Wm93UHo0K0hrVkZSUmd4WW9URzF3TCtWMG50OFVCcWRYdFNBUGpwcDU4Z2w4c3hmLzU4SWZoU1BXZnk1TWtJQ1FuQnVYUG5oUEJMZGFXYzY5ZXY0NjIzM3NLaFE0Zmc3KytQb1VPSEFnQldyMTZONTU1N3J0YlBVVXBLQ2o3NzdEUGhzYkd4TVl5TmpmSDc3NzhEcUdyL1dSMUtHek5tak5CT3JicjlYbE5ibUthbXBrSlBUMDhsQ0tRdVBoOXFmejQwUkNhVElUZzRXT1dZbnA0ZXpwNDlDM3Q3ZXp6Ly9QTnFyZE1ZU3FVUzc3MzNuc1pCS0FDd3NMQ0FWQ3JGL2Z2M244RE9pT2lmaUdFb0lpSWlJaUlpSXFJMm9yUzBGTW5KeVhCeWNtcjBpMHhFUkEycHJ1clVtQmV5bWtOVFFqUDUrZm1Jam81R1JFUUVybDY5S2xUN3NiVzF4UWNmZklCKy9mcmgvUG56T0gzNk5JNGZQNDdqeDQ4REFLeXRyZUhnNElDMzNucXJ4cHBmZnZrbEtpb3E4SzkvL1F2YnQyK3Y5YnBqeDQ2RnFha3B4b3daZzcxNzl5STVPUmxBVmN1WDZoWkVqM3Y0OEdHZHJSQ2ZOS1ZTaVpNblQ4TEJ3UUZ5dVJ5cHFha1lNMllNOXUzYmgwV0xGbUgxNnRVb0xpNnV0NktTSmkzYVRwOCtqYUtpSXVIeEw3LzhBaTB0TFl3Y09iSko5OUVhTkdmTFA2SzJwanBnK24vLzkzOHFJWTdHRW92RjhQWDF4ZXJWcTdGeTVVb0VCQVNnWThlTzljNUpTRWhBYkd3czd0MjdoL1QwZEtTbnB3T0FFSUlGZ0w1OSt5SThQQnpYcjE5SCsvYnRrWm1aaWRUVVZJd2JOdzQ1T1RuWXMyY1Bjbkp5WUdGaElWVE1lN1JObWliWEdqeDRNRTZlUEltNWMrZGkwcVJKZU8yMTEycDhQNDJNaklSSUpNS2ZmLzZKUC8vOHM5YjdlalFRRWh3Y2pGZGZmUlhYcjErSHJhMHRSbzRjaVlpSUNLSDFuTFcxdFZBUjhYR1A3dTFSMVczMy9QMzlNV0xFQ0NHNE8zWHFWQXdjT0JEcDZlbjQ5Tk5QYTUycmlmejhmSlhnanliNGZQZ2ZUUUpDZW5wNk9IYnNHSUNxd0dKdWJpNHVYNzZNb0tBZ3pKczNEeHMyYk1DTEw3Nm85bnFhRUlsRTZOYXRXNlBuR3hzYnExVE5JaUpxQ29haGlJaUlpSWlJaUlqYWlEdDM3a0NwVk1MVjFiV2x0MEpFMU9xRWhJUmc0OGFOd3VQMjdkdGo3Tml4ZVBYVlYxV3FJRXlZTUFFVEpreEFjbkl5TGx5NGdNdVhMeU11TGc1WldWbTF0clBUMDlORDM3NTkwYXRYcnpxdlBXUEdERnk1Y2dVZmZQQUJVbE5USVpWS1lXbHBpZERRVUF3Wk1nUTllL1pVR1gvdTNEbHMyYklGNzd6empsRFZ5TS9QRDJmUG50WG9uaXNyS3pWcTAxWmQ0ZVA4K2ZPNGQrOGUvdld2ZnlFa0pBUUFNR1hLRkdSbFpTRWtKQVRMbGkzRCt2WHJhNjBJNHVYbEJTMHRMWnc2ZFVxdGF5b1VDaHc4ZUJBR0JnWlFLQlFvTFMzRm5qMTdVRlJVaE9Ua1pIejQ0WWZRMXRaVyt4NWFtNVpxazBmVUdwU1dsbUxFaUJITkVvU3FObURBQUV5ZVBCbDc5dXpCMHFWTHNXM2J0bHJETlBuNStWaTFhaFdpb3FLZ3E2dUxqaDA3b2wyN2R1amR1emVTa3BKVVdwcDZlSGdnTURBUTE2OWZ4OUNoUTNIMTZsV0lSQ0wwN2RzWG1abVoyTE5uRDhMRHcvSDY2NjhqTWpJU3hzYkc2TktsUzZPdU5XZk9IRmhaV2VIUW9VTUlDQWpBN3QyN01YNzhlRXlZTUFGYVdsb0FxcXJTS1pYS0d0VjdIbFZkVVNnMk5oYXhzYkZZdm53NWR1ellBYURxNi9YMDZkTng2OVl0QUZYZmd6U1JrWkdCQnc4ZUFBQnUzcnlKTzNmdUNGVm5IMjg5V24xdk9UazVRZ2cySnlkSDdXdFZWbFkycWJVM253OVZHdHNXVlZ0YkcxWldWaGcrZkRpc3JhM3g2YWVmNHR0dnY4V1dMVnNhdFY1RGRIUjBtdlJMTzlyYTJwREpaTTI0SXlMNkoyTVlpb2lJaUlpSWlJaW9EYWlzckVSQ1FnTHM3T3hnWUdEUTB0c2hJbXAxUEQwOWNmSGlSYnp3d2d0Q3U2YlEwRkQ0K2ZtaFk4ZU82Tml4SSt6czdHQnZidzhIQndmWTI5dkQzdDRlM3Q3ZUtDMHRSV3hzTExwMjdWcGozUkVqUnRUWjNrZXBWQ0k4UEJ6Nzl1MURURXdNZ0tvWFdXZlBubzNjM0Z6OCs5Ly9ocCtmSDc3N1Ryc3k3Z0FBSUFCSlJFRlU3anNZR2hxaXVMZ1lPM2Z1eE1tVEp5R1JTQ0FXaTZGUUtJU1doc2JHeGczZVowbEpTWTBYQ25WMWRhR3JxNnZXNTBtcFZPS0hIMzZBV0N6R0cyKzhJWVNoZ0txMlNKbVptZWpZc1NOY1hGelVXcThob2FHaFNFdEx3NWd4WXhBYUdvclMwbEpzMnJRSml4Y3ZSbkJ3TUxLeXNyQnMyVEsxOTkvYXRGU2JQS0xXUUNLUlBKR1F2bytQRDFKU1VuRG16QmtzVzdZTW16ZHZybEZOSnlBZ0FGRlJVWGozM1hmaDdlME5pVVFDb0NxQWVmandZWld4MWEzZ3JsKy9EcUNxSlZybnpwMWhabVlHVTFOVEdCc2I0OXExYS9EeThrSlVWQlQ2OXUycjB0Wk1rMnVKeFdMNCtQaGc5T2pST0gzNk5INzQ0UWNFQlFVaEp5ZEhhRytwcjYrUDR1SmkvUDc3N3pYYXB6M3V3SUVEOFBEd2dJV0ZoWENzdXYydHJxNHVPblRvZ0k4Ly9oZzJOalpDaTdKWnMyWUpsWXpTMDlPeGRldFdsWURLbVRObjBMdDNiNXc5ZXhhK3ZyN1l0bTBiUHYvOGM1VVFUN1dLaWdvQUVJSlltcEpLcFhWV3AxSVhudy9Ob3pxWW5aU1UxT0JZa1VnRXVWeGU2N242d2twTjNYOXBhYW5HN1oySmlPckNNQlFSRVJFUkVSRVJVUnVRa0pBQW1VeUd6cDA3dC9SV2lJaGFKWWxFZ2hVclZxZ2NTMHRMUTFGUkVhNWN1WUlyVjY2b25MT3lzc0xreVpQeDVwdHZRaXFWd3QzZHZkWjE2Mm9sRXhrWmlhMWJ0eUlsSlFVQTBMVnJWMHlaTWdVOWUvYkUrZlBuc1duVEpvakZZaFFVRkdEZnZuM28wcVVMQWdNRGtadWJpOTY5ZStPamp6NkNyYTJ0c042OGVmTXdiOTY4ZXUveHlwVXJXTGx5SlN3dExaR2RuUTB0TFMyWW1KaEFKQkxCMzkrL3pqWkpqenA5K2pUdTNMa0RUMC9QR3RVMXhHSXgxcTlmMzJ5Vm1rcExTeEVVRkFTeFdJelJvMGNMbGFhY25aM2g3KzhQWDE5ZlhMcDBDVXVYTHNXbVRadWE1WnBQRzl2azBUOVpkUWprU2ZEMTlVVjZlanJpNHVMZzUrZUhsU3RYQ3BWMGdLbzJiOVZCazBlUEp5WW0xcnFlaDRjSERoOCtqTHQzN3lJaUlnTGp4NDhIVUJYZWNIZDN4N1ZyMTNEbnpoMFVGeGZYYUltbTZiV0Fxb0RMeUpFajRlSGhnWGZmZlJjaElTRkMrS1ZUcDA2SWlJaEFkSFIwZyszS25KMmRhLzMrVkZGUkFYdDdlK3phdFVzNFZsUlVCS1ZTQ1Z0YlcxaGFXZ0lBTEMwdGhURktwUklpa1FpaG9hR1lNbVVLenA0OUMxZFhWNnhldlJwS3BSSXJWNjZzY1ozQ3drSUF3TFp0MjRRcWkyRmhZZmo4ODgvcjNYYzFLeXNycEthbVFpYVROYWxDRko4UFRWZGREY3pFeEtUQnNZYUdobmo0OENGeWMzTmhibTR1SEU5S1NucGlsWnNxS3l1Um41OFBSMGZISjdJK0VmM3pNQXhGUkVSRVJFUkVSTlRLeWVWeTNMbHpCKzNhdFlPcHFXbExiNGVJcU0yWU1tVUtwa3laZ3J5OFBLU21waUlwS1FueDhmR0lqNDlIVWxJUzJyZHYzK2kxWFYxZElaVkswYjkvZjR3ZVBScmR1M2RIZG5ZMjFxeFpnei8vL0JNT0RnNzR6My8rZzFXclZ1SElrU1A0K2VlZm9hV2xCUjBkSFN4ZHVoUkdSa1lhWGUvQ2hRdFl2WG8xOVBUMHNHN2RPcnovL3Z2UTF0YkdpaFVyNE92cmk0VUxGOExmMzcvT0tsYlZmdi85ZHdCVjdRSnIwNXd0Ni9iczJZUGMzTnhhMjJqWjJ0cGk0OGFOK1BUVFQrSHQ3ZjFFcTJFOFNXeVRSLzlrVDdMRnBZNk9EbGF1WEltUFB2b0lseTVkUW1CZ0lPYk1tU09jbDBna0tDOHZ4OTI3ZCtIczdBeWdxbkplWUdCZ3JldjE3ZHNYaHc4ZnhxRkRoMUJjWEl4Ky9mb0o1M3IzN28welo4N2cyTEZqME5MU1F1L2V2VlhtYW5LdDhQQndsZkJTZFVXbVJ5c3p2ZlhXVzRpSWlNRFdyVnV4ZHUxYWxhL2JTcVVTVjY1Y2diT3pNeXd0TFRGaHdnUklwZElhMXhrMmJGaWRuN3VsUzVmV2VuemZ2bjI0ZCs4ZWNuSnkwTGR2WCtGNGZRR2N0TFEwQUlDTmpVMmRZK3JqNU9TRTVPUmtKQ1VsQ2EzNEdvUFBCMmNoNE5ZWXBhV2x3djRHRFJyVTRIaFhWMWVFaDRmamwxOStFYW9ZeW1ReWxmQmRjMHRJU0lCU3FXelM4NFNJNkZFTVF4RVJFUkVSRVJFUnRYTEp5Y2tvS3l0alZTZ2lJalVvbFVwODg4MDNzTEd4d1hQUFBRZGJXMXRZVzF2RHpNd00zYnAxRThiSjVYS1ZpZzZha2txbDJMWnRHMFFpRWZMeThyQjc5Mjc4K3V1dktDc3J3enZ2dklQcDA2Y2pLeXNMNWVYbFVDcVY4UFQweE9qUm96Rm56aHo4OHNzdmVQZmRkOVc2amtLaHdONjllN0YvLzM3bzZ1cGl6Wm8xY0hCd0VNNTM3ZG9WOCtiTnc4YU5HekY3OW13c1diSUVQWHIwcUhPOUlVT0d3TWpJU0hnQjkzSHIxcTNEblR0M0d0eFRmUzNlZ29LQ0VCMGRqU05IanNEQXdBQ1RKMCt1ZFp5ZG5aMVFPYXF0cXE3c1VWQlFBRzF0YlJnYUd0WTd2cXlzREVxbEVsS3BGTnUzYjM4YVd5UjZZcDUwaU5IYzNCeXJWcTNDdkhuekVCd2NqSGJ0Mm1IY3VIRUFnTUdEQnlNNE9Cai8vdmUvMGE5ZlAwZ2tFbHk5ZWhXOWUvZEdkSFIwamJYYzNOeGdZR0NBOCtmUHc4YkdScVg2VEhYWTVkeTVjK2pTcFV1TnNLb20xMXE4ZURFY0hSM1J1WE5uS0pWS1hMMTZGVXFsRW1QSGpoWEdEQm8wQ0ZldVhFRm9hQ2ltVHAyS25qMTd3c3JLQ3NYRnhZaU5qVVZtWmlaMjdkb0ZTMHZMV29OUVFGV3c2VkdscGFWWXVYSWxEQXdNa0pDUWdKRWpSMkwwNk5FcVl5d3RMWEh0MmpVTUhqeTR6dGFrdWJtNVNFMU5SWHA2T2dBZ0xpNE9WbFpXTlNvSnFzdmQzUjFuenB4QlJFUkVrME11ZkQ2b0Y0YVN5V1RZdG0yYjhEZy9QeC9YcjE5SFlXRWhldlhxQlc5djd3YlhHRDE2Tk1MRHczSGd3QUhjdkhrVEhUcDB3STBiTjJCcmF3czlQYjBtdHo2c1RVUkVCQUNnVjY5ZXpiNDJFZjB6dGQxL1lSQVJFUkVSRVJFUi9RTW9sVXJjdW5VTDV1Ym1OYXBxRUJGUlRiZHUzY0pQUC8ya2NreEhSd2NkT25SQXg0NGQ0ZWpvS0x3MXBUS1VVcWxFZEhRMFFrSkM4TWNmZjZDaW9nS3VycTc0NktPUDBLVkxGMXk0Y0FIcjE2OUhSVVVGZ0tvV2RNOC8veng2OU9pQmd3Y1B3dFBUVTZWTlhtM1MwOU94Y2VOR1JFVkZ3Y0xDQXF0WHI0YUxpMHVOY2ErLy9qb1VDZ1crK09JTExGeTRFQk1tVE1Da1NaTnFmUkY5MEtCQjZONjllNTNYek16TVJHcHFhb1AzMzlDWThQQndLSlZLVEowNnRkNnFoazhqQ0ZWWVdJaWZmLzRaNzczM1hyT3Q2ZXZyaTdLeU12VHExUXN5bVF4RGh3NkZvNk1qZHU3Y1dlODhIeDhmWkdabUlqUTBGSFoyZHREVDAydTJQUkU5aTF4Y1hMQnc0VUtzV2JNR3UzYnRnbzJORFFZT0hJaFpzMmJCd01BQXAwK2Z4dDkvL3cwTEN3dU1IRGtTM3Q3ZVFrdk9SMmxyYThQZDNSM256cDNENjYrL3JuTE8zTndjVGs1T1NFeE1SSjgrZldyTTFlUmFvMGFOd3FWTGx4QWFHZ3FKUkFKbloyZDg4TUVIR0R4NHNNcTRCUXNXb0VlUEhqaDU4aVNpb3FKUVhsNE9ZMk5qdUxpNFlQcjA2YkMzdDYvMzgvSm9wYWFyVjY5aXg0NGRFSXZGV0x0MkxXN2V2SWsxYTlhZ29LQUFIM3p3Z1VxYnMvNzkrOFBOemEzT2RiLzc3anQ4OTkxM3d1Ty8vdnFyUm1Va1Rienl5aXZZdm4wN3pwdzVJd1NYbW9MUGg0YkpaRElFQndjTGovWDE5ZUhvNkFndkx5Kzg5ZFpiYW9VWSsvVHBnMDgvL1JRLy9QQURvcU9qa1pLU2drR0RCbUhhdEdrcVFhN21kUGJzV2VqcjY2dFU2U0lpYWdxUlVxbFV0dlFtaUlpSWlJaW9lV3pldkJuOSt2VkQvLzc5VzNvclJFVFVUTzdkdTRlTEZ5K2lYNzkrRGI1b1RrVDBMRGg5K2pSZWUrMDF0Y2Q3ZVhuQnpNeE1DRUE5ZlBnUU1URXhTRWxKUVVwS0NsSlRVNUdTa29LaW9xSWFjL1gwOU9EZzRJQ0ZDeGZDenM0T0FPRHQ3WTNzN094YVh6eWRObTBhVWxOVEVSb2FpbXZYcm1ISmtpVlFLQlJ3Y0hDQWo0OFBCZzRjaU1MQ1FuejExVmM0ZmZvMGJHeHNzR3paTXN5ZE94ZWRPM2ZHdG0zYmNPdldMY3laTXdmT3pzN1l2SGt6OVBYMWExeW5wS1FFKy9mdng1RWpSeUNUeWRDcFV5ZXNYcjFhcFNxRWw1Y1hKQklKVHA0OEtSeTdldlVxVnE5ZWpaS1NFcGlZbUdEczJMRjQrKzIzNjZ3czh2ZzlxZnY1MXRMU3dxbFRwK29kbDUyZGpmWHIxMlBEaGczQ0M2OWp4b3hCWVdGaG5kZXFiamwzNHNRSmxSWkNtb3g1L0h4SVNBaDI3dHlKaW9vS2xSZUhnYXBxVHRVdjZoNCtmQmdtSmliMTN0T09IVHRxUFY1UlVZRVRKMDdBM053Y3I3NzZhcjFybkRwMUNpVWxKUmcxYWxTTmM5cmEycGd4WTBhOTh3SE4vNDQwMVlVTEYzRHg0a1Y4OHNrblQrMmExUHB0M3J3WnhzYkdlUC85OTF0NksvOFlYbDVlV0xCZ0FRWU9ISWpidDIvajJyVnJPSGZ1SE83ZnY0ODMzbmdETTJmT0ZMNm4zTHQzRDVzMmJjS3RXN2ZRdjM5LzlPclZDd01HRElDeHNiSEtla0ZCUWNMM1B4OGZIMHllUEZrSUIwVkVSR0Rod29YNCt1dXYwYjU5ZTJSblowTkhSd2VIRHg5R2NIQndnOThIcW4zMTFWZjQrZWVmc1huelpwVUtqVVRWcXA5cjQ4ZVA1OWNVSWxJaGFrSVpTbGFHSWlJaUlpSWlJaUpxcFpSS0pXSmpZMkZvYUlqbm5udXVwYmREUk5RbUdCa1pvVy9mdnVqYnQ2L0s4Zno4Zk1USHgrUE9uVHU0ZGVzVzd0eTVnNnlzTEtTbHBUV3FRbFN2WHIyd2FORWltSmlZd04zZEhSVVZGZmpsbDErd2YvOStGQlFVNE9XWFg4YThlZk5nWW1JQ2JXMXRsSlNVQUFBNmQrNk1ZY09HNGZqeDQxaTZkQ244L1B4Z1lHQUFvQ3FjYytMRUNSdzVja1JvdStidDdZMTMzMzBYRW9ta3dUMzE3dDBiTzNmdVJFQkFBUDc3My85aTkrN2RPSERnQUR3OFBQREtLNitnVDU4K1Q2MFNrYVdsSmRhc1dkT29ObG96WnN4bzFMeEhmL2Y3N3QyNytQcnJyeEVWRlFVQThQVDBoRktwYkZKYnI2TkhqOVo3UGpjM3Q4RXg5YTJscGFXbFZoaUtpUDdaYnQyNkJWOWZYMWhaV2VIVlYxL0Y4T0hEYS94YndkYldGbDk4OFFYQ3c4Tng3Tmd4N055NUU2Kzg4a3E5Nno3ZWVtL3YzcjBZT25Rb25KeWM4T0RCQTVYMnFCNGVIbXJ2MThmSEIzLzg4UWQyN2RxRnJWdTNQdkgyaXRTMktCUUs3TnExQytibTVtcTE4Q01pVWhmRFVFUkVSRVJFUkVSRXJWUnFhaW9LQ2dyZzRlSEJGdzJJaUpySTFOUVV2WHYzVm1uM1UxQlFnSnljbkVhM2FoczhlRENLaW9wdzVNZ1JIRHg0RUxtNXVUQTFOY1hTcFV2aDZla0pBSGp3NEFGa01obDBkWFdGZVRObnprUk1UQXhpWW1Jd2E5WXNyRnk1RW1GaFlUaDY5S2pRVnMvWjJSbWZmUEpKclczeDZtTmpZNE8xYTlmaXpKa3pDQW9LUWtaR0JzNmNPWU1MRnk1ZzY5YXRjSEp5YXRTOU5zYWo5NnlKZS9mdU5XcGVlbnE2OFBIY3VYT2hVQ2pRb1VNSHpKMDdGKzd1N28xYTgxRzFWYlNTeVdUNDZLT1BrSmlZaU5XclY5Y0k0VDN1MFRaNVJFU2FDQW9LZ3JtNU9Rd01ETEIvLzM2MVdtaTd1N3ZEM2QwZE1wbXN4dmU2bzBlUENtSGMycXhkdTFiNE40aWxwU1g4L1B3Z2s4bWdyNjlmYjZ1OXh4a2FHbUxSb2tWWXVuUXBEaDA2aFBIang2czlsNTU5Qnc4ZVJIeDhQTmF0V3dkRFE4T1czZzRSUFVNWWhpSWlJaUlpSWlJaWFvV1VTaVZpWW1KZ1ltSWl0SzRnSXFMYUZSUVVxRlNzYUlxOHZEeTF4bVZtWmlJb0tBaC8vLzAzS2lvcW9LT2pBMjl2YjR3ZE8xWm9RMVJaV1luZHUzY0RBRHAxNmlUTTFkWFZoWitmSCtiUG40OTI3ZHJCMnRvYWZmcjB3YzgvL3d4YlcxdE1uandaZ3dZTmFsSVExdFBURTRNR0RjTDU4K2R4NU1nUkRCNDgrS2tHb1pwQ25UWjV0VGx5NUlqd3NVZ2tncmUzTjN4OGZPcGNxNm5TMHRLd1ljTUdKQ1ltNHZubm45ZW9VZ29Sa2FZZS9UZUJPa0dvUjlVVyttMG9lUEpvSlVHUlNJUStmZnBvZE0xSHVidTdZOG1TSmJoOSt6WktTa3BxYlJGTC96ekZ4Y1VvTEN6RWtpVkxtaVcwVEVUMEtJYWhpSWlJaUlpSWlJaGFvYVNrSkJRVkZlSGxsMTltVlNnaW9nWW9GQXFrcHFZKzFXdWFtNXNqTFMwTldscGFHRDE2Tk1hTkd3ZExTMHRNbno0ZE9UazVrRXFseU0vUFIyVmxKYlMxdGZIMjIyK3J6TGV5c29LL3Z6K01qWTJobzZPRGJ0MjZZZHUyYlhCeWNvS1dsbGF6N0ZFa0V1R1ZWMTVwc0RYU3M4TE16QXhBVlZVdFgxOWZsUUJhYzBsTFM4TzFhOWR3K2ZKbFhMNThHVXFsRWc0T0R2anNzOC80L1pxSXFCNkRCZzNDb0VHRFdub2IxSW9ZR0Jpd1BTd1JQVEVNUXhFUkVSRVJFUkVSdFRJS2hRS3hzYkV3TnpkSGh3NGRXbm83UkVTdG5wbVpHWDc2NmFkbVdjdmIyeHZaMmRrTmpwTklKUGpzczg4Z0ZvdGhZbUlpSEhkemMwTm9hQ2hLUzBzaGtVamc2dXFLS1ZPbXdOblp1Y1lhbHBhV0tvK2ZSSGluTFZtK2ZEbUFxczl0WThaTW1qUUpwcWFtZU9PTk54cmQrckFoU1VsSkNBZ0lBRkJWVldYVXFGR1lNR0ZDbzFzQ0VoRVJFUkZSODJNWWlvaUlpSWlJaUlpb2xVbE1URVJKU1FsNjkrN2QwbHNoSW1yMWpoNDkybXlWbEFCZzkrN2RVQ2dVdFo3ejlmVkZXVm1aOE5qQ3dxTEdtSTgvL2hnZmYveHhzKzJuTG9HQmdjMVNpY2pFeEFSRlJVVnFqemN6TTRPMnRuYWpydlhGRjE5QUxwZlhlWDdnd0lFTnJsSGZHSkZJaEdIRGhxbTlIeE1URTRTR2hxbzlIZ0Q2OSsrUER6LzhFTzNidDRlN3UzdTl3YTNhekpvMVMrVTVSRVJFUkVSRXpZOWhLQ0lpSWlJaUlpS2lWa1F1bCtQbXpadXdzcktDalkxTlMyK0hpS2pWTXpRMGJOYjE5UFgxNnp6WHBVdVhacjFXVTdpNnVqYkxPdjcrL2hxTmIwb0ZManM3dTBiUGJVMUdqUnJWNkxrdnYveHlNKzZFaUlpSWlJaHEwM3kvTGtORVJFUkVSRVJFUkUwV0h4K1Bzckl5dUxtNXRmUldpSWlJaUlpSWlJaUkyaHlHb1lpSWlJaUlpSWlJV29uS3lrckV4Y1doWGJ0MnNMUzBiT250RUJFUkVSRVJFUkVSdFRrTVF4RVJFZEV6Snl3c0RBRUJBYzJ5Vm1wcUtyeTh2SER1M0xsbVdZK0lpSWlvUG5mdTNFRkZSUVdyUWhFUkVSRVJFUkVSRVRVU3cxQkVSRVRVWmltVnlscVBSMFpHNHZqeDR4clBleGJNbno4Znk1WXRhL0k2WGw1ZUdERmlSRFBzcVBrODZUMHBsVXJzM2JzWEV5ZE94TkNoUTNIa3lKRW5kaTBpSXFMYVZGUlU0TmF0VzdDMXRZV1ptVmxMYjRlSWlJaUlpSWlJaUtoTkVyZjBCb2lJaUlnYUl6dzhIRjkrK1NYV3IxOFBDd3NMdGVkZHYzNGQyN1p0dytMRmkrSGk0b0p6NTg2aHNyS3l6dkU1T1RrQWdPam82SHJIQWNDUUlVUFUza2RsWlNVV0xWcUV2THc4Yk4rK0hRWUdCdldPOS9MeWdwNmVIbzRkTzFidnVLeXNyQWJYZXBKS1NrcWdyNit2MGZpalI0L2k3Ny8veHIxNzkxQlJVUUY5ZlgzWTJkbGg1c3laNk5LbHl4UGNyYXI5Ky9maisrKy9oNVdWRllZTUdRSmpZK01hZTFYbjNrcEtTakI3OW13WUdSbGg0OGFOME5IUmVWSmJKaUtpWjB4Y1hCeGtNaG02ZHUzYTBsc2hJaUlpSWlJaUlpSnFzeGlHSWlJaW9qYkp6TXdNR1JrWldMWnNHZno5L2FHbnA5ZmduTFMwTkt4WnN3YVZsWlVRaVVRQWdJQ0FBQlFXRmpZNDkralJvdzJPMFNRTTlkVlhYeUUyTmxhdElKUW1kdTdjQ1MydGxpbit1V0RCQXNUSHg2djF1UUtxZ2x1K3ZyNUlUMCtIbzZNakJnMGFCSkZJaEl5TURFUkhSeU01T2ZtcGhxRk9uandKQUZpL2ZqM3M3T3hVem1seWIvcjYrbGkyYkJrKyt1Z2pCQVlHWXQ2OGVVOWt2MFJFOUd3cEt5dERmSHc4N08zdGF3UnlpWWlJaUlpSWlJaUlTSDBNUXhFUkVWR2I1T1RraEU4KytRUnIxNjZGbjU4ZlZxMWFKUVNjYWxOUVVJQlBQLzBVeGNYRldMTm1EVHAxNmdRQStQbm5uK3U5VG1wcUtxWk5tNGJseTVkajRNQ0J6YkwzbUpnWUJBY0hZL1RvMGNJK21vc21WWm1hMi9YcjE5VUtwVlhic1dNSDB0UFRNV1BHREl3ZE8xYmxYR0ZoSVFvS0NwcDdpL1hLenM2R1JDS3BFWVFDTkw4M0p5Y252UFBPT3poOCtEQUdEeDZNN3QyN04rZFdpWWpvR1hUejVrMG9GQXBXaFNJaUFxQ3RyUTI1WEE1dGJlMlczZ3BScThPL0cwUkVSRVJFRFd1WnNnRkVSRVJFemNEVDB4TWpSb3pBcFV1WHNIdjM3anJIRlJVVllmSGl4VWhMUzhQQ2hRdmg3dTcrRkhkWjA3ZmZmZ3VKUkFKdmIrOFczVWRMdTNidEdzUmlNY2FNR1ZQam5MR3hjYTJocENkSnFWUTI2MzhvVDV3NEVUbzZPZ2dLQ21xMk5ZbUk2TmxVVWxLQ3hNUkVPRG82dG1pN1d5S2kxa0lxbGFLb3FLaWx0MEhVS2hVVkZiWG9MMElSRVJFUkViVUZyQXhGUkVSRWJkcU1HVE1RRlJXRjZPaG9WRlpXUWlLUjFCaHo3Tmd4SkNRa1lPSENoZkQwOUt4MUhTOHZyM3F2czNyMTZqclBCUVVGcVIzY1NVNU9SbVJrSkR3OVBXRnFhcXJXSEUxNGVYbEJUMDhQeDQ0ZFV6a2VFaEtDWDMvOUZjbkp5ZERSMFlHSGh3ZG16cHdKSHg4ZmxKV1ZJVFEwdE5iMTVISTVEaHc0Z045Kyt3MjV1Ym13dHJiR3VISGpNSHo0Y0pWclZpc3JLeE1lMTdWbU5aRklCSmxNaG95TURMUnYzMTd0ZTFSblR3QVFIeCtQNE9CZ1JFWkdJaXNyQzJLeEdNN096cGc0Y1NMNjl1MnIxdjRiZTI4QVlHSmlnZ0VEQmlBc0xBeng4ZkhOWGdXTWlJaWVIVGR1M0FDQXA5b2Vsb2lvTmJPeXNrSmFXaHBNVEV4YWVpdEVyVTVhV2hvc0xTMWJlaHRFUkVSRVJLMGF3MUJFUkVUVXB1bnE2bUx0MnJVd016T0RXRno3anpiZTN0N28zYnMzWEZ4YzZsMXIxS2hSR0RGaWhNcXg5UFIwZlBycHAvand3dy9SdTNkdmxYTlhyMTdGamgwN05OcnZYMy85QlFEbzM3Ky9Sdk9hNHNzdnY4U1JJMGNnbFVyaDRlRUJxVlNLOFBCd0xGcTBDQXFGb3Q2NVc3WnN3ZlhyLzQrOU80K3J1azcvLy84NGNOZ1JWR1NSTU1zdEo5Rk0zRk5DaTBiTmJaemNTak90WERKelVzZkU4cHR0V2xvWmJpMGFMZVBvT0ZwT2FGcWFTeXJ1aGd1aWxZaUtpWXFJbU93SHp1OFBmcHhQUjdiRG9rZnRlYi9kdW8zdjEvdTFYTy8zc1FubDRyb09FQklTd29VTEY5aS9meitSa1pGNGVIaFlFc3Q2OSs0TlFIUjBORWFqa1I0OWV0Z1VWOGVPSGZuaGh4OTQ1WlZYbURKbFNybWZUMFZpQXBneVpRcloyZGtFQndmVHNtVkxMbDI2eEo0OWU1ZzJiUm96WnN5Z1RaczI1Y1pmMldmNzR6TnUzTGlSbUppWUNpVkQ3ZGl4dzZaNXpzN09CQVlHVXJkdTNUTGJSSXFJeU0zcjRzV0xKQ1VsY2UrOTkrTG01bWJ2Y0VSRWJncjE2OWRuMTY1ZHBLV2xVYXRXTFh1SEkzTFRTRXRMSXpVMWxRNGRPdGc3RkJFUkVSR1JtNXFTb1VSRVJPU1dZamFiK2ZiYmI4dWNjL3IwYVFEV3JGbGpOZjd6eno4WG0vdkhha0xlM3Q2bFZuank4ZkVwZGk4eE1kR21tUDhvTGk0T2dHYk5tbFY0YldVY09IQ0FyNy8rR2w5ZlgrYk1tWU8vdno4QU9UazV2UExLSytUbTVwYTZOanM3bTdObnp4SVZGWVdMaXdzQVgzenhCVXVXTEdIMTZ0V1d4S054NDhZQi81Y3dWSFJkbnRHalI1T1ltRWhDUWdKang0NmxTNWN1REJreXBNd3FXN2JHQk5DM2IxLzY5T2xEalJvMUxHTnIxcXdoTWpLU2xTdFhXcEtoeW9xL3NzOVdwT2h6THZyY2JiVno1ODRLemZmMTlhVjc5Kzc0K3ZwV2FKMklpTmlYMld3bU5qWVdkM2QzbWpadGF1OXdSRVJ1R2thamtYdnZ2WmU0dURpQ2c0T1ZFQ1ZDWVNKVVhGd2N6Wm8xcTlZVzd5SWlJaUlpdHlNbFE0bUlpTWd0cGFDZ2dNaklTSnZtMmpMdjJ0WnExMXRTVWhLdXJxNDNMR21scUYzZTAwOC9iVW1FZ3NLS1d1UEhqMmY0OE9GbHJoOHpab3dsNlFpZ1Y2OWVMRm15aEJNblRsUTVObTl2YitiT25jdlNwVXRadVhJbG16WnRZc3VXTGZUczJaTm5uMzBXVjFmWEtzVTBaTWlRWW11N2RPbENaR1JrcFJMWktzUEh4d2MzTnpkKysrMjNDcTJiT0hGaXVYUE1aalBwNmVsY3VIQ0JYYnQyc1dUSkVoNTY2S0hLaGlvaUluYVFtSmpJNWN1WGFkKyt2YjZwS1NKeWpkcTFhOU9zV1RPT0hEbUNqNDhQZ1lHQmVIcDY2djh2NVU4bFB6K2ZxMWV2Y3Zic1dWSlRVMm5XckJtMWE5ZTJkMWdpSWlJaUlqYzlKVU9KaUlqSUxjWFIwYkhFeWxDZmZQSUowZEhSckY2OTJxcGQyS09QUGtyUG5qMFpNMlpNdVh1bnA2ZVRsSlJrTlphY25BeEFhbXBxc1h1cHFha1Zqdi95NWNzMzlLZWFqeDQ5Q2tDN2R1MkszUXNLQ3NMWjJiblU2bEJHbzdGWTY3cmF0V3ZqNU9SRVptWm10Y1RuN096TVUwODlSZS9ldlZtK2ZEbXJWNjhtT2pxYXVMZzQzbjMzWGF1cVRwV0pLU0VoZ2ZqNGVNNmNPVU55Y3JMbDg4ek96cTZXK0czaDVlVkZXbHBhdGU5ck1CaW9XYk1tTld2V3BHSERobXpldkptTkd6ZFcremtpSW5KOTVPYm1jdmp3WVh4OWZjdXNpaWdpOG1kV3UzWnQycmR2ejZsVHB6aDI3QmlabVpuazUrZmJPeXlSRzhiUjBSRjNkM2ZxMUtsRCsvYnRNUnIxTFIwUkVSRVJFVnZvSzJjUkVSRzU1VGc3T3hjYnUzcjFLaDRlSGxZVmc0bzRPRGlVdU9aYXExYXRZdFdxVlNYZVc3aHdZY1VETFVGZVh0NE4vY3ZMdExRMG5KeWM4UFQwTFBHK2c0TkRxV3VOUnFOVllsa1JSMGRIOHZMeXFpMUdLUHdteDVneFkralRwdy9UcDAvbnhJa1RmUHp4eDB5YU5LbFNNVjIrZkpuWFgzK2R3NGNQNCtMaXdwMTMza2xBUUFDdFc3Zm01TW1UbU0zbWFvMi9MSTZPanBoTXB1dCtScGN1WFRoNzlpd3BLU2szOVBsRVJLUnlqaHc1UWw1ZUhpMWJ0clIzS0NJaU56V2owVWpEaGcxcDJMQ2h2VU1SRVJFUkVSR1JXNFNTb1VSRVJPUzJjUHIwYVFJQ0FpcTlmdVRJa1FRSEIvT1h2L3pGTXJaKy9Yb1dMRmhBWm1ZbVJxT1I0Y09ITTJEQUFNdjlNMmZPc0hQblRtcldyR256T1c1dWJqZTBLcEdqb3lPNXVibVlUS1ppU1ZqNStmbWxWb1d5bDhEQVFGNTk5VldlZXVvcHRtL2ZYaXdaeWxhUmtaRWNQbnlZb1VPSE1uandZSnljbklEQ05vc3JWNjZzenBETGxaV1ZoYnU3KzNVL3g5SFJrWGJ0MnJGbXpScXVYcjE2M2M4VEVaSEtTMDlQSnlFaGdRWU5HbFRvNndnUkVSRVJFUkVSRVJFcFgrbWxBRVJFUkVSdUViLy8vanVKaVlrVitrbmhheXZuOU8vZjM1SUlsWitmejZKRmkvamtrMDk0OGNVWEFYajY2YWVKam81bTNyeDVsaW8vUVVGQjlPL2Z2MWdydDdMNCt2cVNscFoyM1NzRkZibnp6anN4bTgwY1BIaXcyTDNEaHc5VFVGQlFyZWRWUjBXaXdNQkFIQjBkcXhUYjNyMTdNUnFOREJreXhKSUlCWERpeElsSzcxbVpaOHZMeStQeTVjdjQrZmxWK3R5SzhQZjNCd3IvblJBUmtadlhnUU1IY0hKeUlqZzQyTjZoaUlpSWlJaUlpSWlJM0hhVURDVWlJaUszdkxWcjEySXltZWpRb1lQTmE3Nzc3anNtVEpqQTJiTm5yY2JQbkRuREN5Kzh3TFp0MjNqLy9mY3RDVlorZm42ODk5NTd4TWJHTW5iczJFb24xVFJvMElDQ2dnSk9uanhacWZVVjllQ0REd0x3OGNjZld5WElYTDU4bWZuejUxZnJXVzV1YnVUazVKQ2VubTdUL0huejVuSHAwcVZpNDJ2WHJpVS9QNS9telp0WE9oWW5KeWRNSmhPSmlZbVdzY3pNVEJZc1dGQ3AvU3I2YkVVU0VoSXdtODAwYXRTb1V1ZFdsTGUzTjFDWTBDY2lJamVuTTJmT2NPSENCWUtEZzIxcTR5c2lJaUlpSWlJaUlpSVZvelo1SWlJaWNrdExTa3BpNmRLbEJBWUcwcTVkTzV2WC9mNzc3eHcrZk5qU3NpNG5KNGZseTVmejMvLytsK0RnWU41KysyMXExS2hCVWxLU1pZMi92ei96NTg5bjVzeVpqQjA3bGg0OWV2REVFMDlRdTNadG04OE5DUWxoOCtiTnhNYkdWamhCSmpjM2w0aUlpQkx2elp3NXM4VHhmdjM2OGVPUFAvTHJyNzh5ZlBodzJyWnRTMzUrUG52MjdLRjkrL2FjUDMrKzJ0cjIzWHZ2dmV6ZnY1OHBVNmJnNStmSGE2KzlWdWI4Nk9ob3Z2MzJXKzY1NXg3cTFhdUhnNE1EaVltSkhEdDJERzl2YjBhTkdsWHBXTHAyN1VwMGREVGp4NC9rWk51akFBQWdBRWxFUVZTblE0Y09PRGs1c1cvZlBscTNiazFjWEZ5Rjk2dm9zeFdKalkwRm9GV3JWaFUrc3pJTUJzTU5PVWRFUkNvblB6K2Znd2NQNHUzdFRZTUdEZXdkam9pSWlJaUlpSWlJeUcxSnlWQWlJaUp5eXpwNjlDalRwMDhuTnplWENSTW1ZRFFXLzlMR1lEQ1UyRzR0TlRVVmdGcTFhckZtelJxV0xWdEdlbm82dzRjUHAxKy9mcVVtbGJpN3UvUDY2Ni96N2JmZnNuanhZdGF2WDgvRER6OU1qeDQ5YU55NGNia3hkK3JVaWZuejU3TjU4MmI2OSs5Zm9lY3RLQ2hnMzc1OUZWcmo1T1RFN05teitlS0xMOWk2ZFN1Yk5tM0N6OCtQQVFNR01IRGdRTFpzMlZKdFZTbWVmLzU1WnN5WVFXSmlJcm01dWVYT0h6dDJMTHQzN3lZeE1aR2ZmLzRabzlGSTNicDFHVEJnQUgvLys5OHJsR1IyclRGanh1RGg0Y0VQUC96QTl1M2I4Zkh4b1hmdjNnd2VQSmdOR3paVWVMK0tQbHVSTFZ1MjRPN3VYcUdxWlNJaWN2djYrZWVmeWN6TUpDd3NUQW1zSWlJaUlpSWlJaUlpMTRuQmJEYWI3UjJFaUlpSVNFV2NPM2VPNWN1WHMzYnRXcHljbkhqcHBaZm8zTGx6aVhNSERoeUlrNU1UenovL1BHNXVia0JoSXRTSEgzNklzN016N3U3dW5EeDVrclp0Mi9MY2M4OXh4eDEzV0sxUFNrcGl4SWdSVEpzMmpkRFFVS3Q3cWFtcGZQSEZGMnpZc0FFZkh4OCsrZVFUM04zZHk0My9vNDgrNHF1dnZ1Szk5OTZqUllzV2xYd0xWWmVXbHNhQUFRTUlDQWpnWC8vNmw5M2l1RjNGeHNZeWVmSmtCZ3dZd0xQUFBudkR6bjN2dmZjSUNncGk0TUNCTit4TUVSRXBYMlptSnQ5OTl4MkJnWUcwYjkvZTN1R0lpSWlJMkd6SGpoM3MzTG1UaVJNbjJqc1V1WW04OTk1N2VIbDUzZEMvOHhBUkVaRS9GME1WZnBwUWxhRkVSRVRrbG5MdTNEbEdqQmhCWGw0ZXpaczM1NFVYWHVDdXUrNHFkZjd3NGNOWnNHQUIwNlpOc3hwM2QzZG45T2pSMUtsVEI1UEpSRWhJU0lWajhmSHhZY0tFQ1R6eHhCTmtaV1habEFnRk1HVElFRFp0MnNTaVJZdVlPM2V1M1NwRHhNVEVBTkNzV1RPN25IODdLeWdvWU5HaVJkU3VYWnZCZ3dmYk94d1JFYmtKSERwMENNQ3VpZEFpSWlJaUlpSWlJaUovQmtxR0VoRVJrVnRLUUVBQWt5Wk53dGZYbCtiTm01Yzd2MXUzYmp6ODhNT2twYVZaMnVVWmpVWnExYXFGZzRORHVldnIxS25EOU9uVGFkcTBhYWx6L1AzOWJYOEF3TlBUazVkZWVvbXBVNmV5WXNVS0Jnd1lVS0gxRlhIdTNEbVNrcEpvM2JxMVZkTFZzV1BIaUlxS3dtQXcwTE5ueit0Mi9wL1Y4dVhMT1g3OE9ETm56c1RUMDlQZTRZaUlpSjJscEtTUWxKUkVzMmJOYkU2ZUZoRVJFUkVSRVJFUmtjcFJNcFNJaUlqY2NycDI3VnFoK1VhakVWOWYzMHFkNWVibXhnTVBQRkNwdFdVSkNRa2hJaUtDWDM3NWhjek16T3YyamRHMHREU21UcDJLbjU4Zjk5NTdMeTR1THB3NWM0YjQrSGpNWmpQRGhnMGpPRGo0dXB6OVo1V1JrY0dWSzFlSWlJaW9WTVV4RVJHNXZaak5abUpqWS9IdzhPQ2VlKzZ4ZHpnaUlpSWlJaUlpSWlLM1BTVkRpWWlJaU5oSldGZ1lZV0ZoMS9XTWV2WHEwYjkvZi9idDI4Zk9uVHZKejgvSHk4dUxqaDA3MHJ0M2IxcTFhblZkei84ejh2RHdZTlNvVWZZT1EwUkViaEkvLy93ejZlbnBkT3pZRVVkSFIzdUhJeUlpSWlJaUlpSWljdHRUTXBTSWlJakliY3pUMDVPUkkwY3ljdVJJZTRjaUlpTHlwM1BseWhXT0hEbkNIWGZjd1IxMzNHSHZjRVJFUkVSRVJFUkVSUDRVSE93ZGdJaUlpSWlJaUlqSTdjWnNOck52M3o2TVJxTXFNWXFJaUlpSWlJaUlpTnhBU29ZU0VSRVJFUkVSRWFsbXYvNzZLNm1wcWJSczJSSlhWMWQ3aHlNaUlpSWlJamVaL1B4OGU0Y2dJaUp5MjFJeWxJaUlpSWlJaUloSU5icDY5U3B4Y1hIVXJWdVgrdlhyMnpzY0VSRVJFUkVwZzhsazR1clZxNlNrcEhEeTVFbU9IRGxDWGw1ZXNYbmg0ZUdzWDcrKzJIaEtTZ3FUSjAvbXpKa3psckg0K0hnaUlpTEl6YzB0OWR4dTNicVJsSlJrTlhiKy9IbkN3OE9KaTR1cndoT0ppSWlJMGQ0QmlJaUlpSWlJaUlqY0xvcmE0ems0T0JBU0VtTHZjRVJFUkVSRWJtcjUrZm1jUDMrK3pEaytQajVXaVVhbGFkaXdJUUFaR1JsTW56NmQvUHg4Q2dvS01KbE1sbi95OHZMSXk4c2pOemVYdkx3OGNuSnlTcXpRdEhqeFlwdC9zQ0U3TzV2WTJGZ3lNek10WTJscGFlemJ0NjlhcWo5ZG16QlZwRjY5ZWxYZSsxWVRIaDZPcTZzcnExZXZ2cVhQRUJHUjYwL0pVQ0lpSWlJaUlpSWkxZVRFaVJPa3BLVFF1blZyM056YzdCMk9pSWlJaU1oTjdlTEZpd3diTnF6TU9Rc1dMR0RzMkxIbDdyVmh3d1lBUER3OGFOR2lCV2F6R2FQUmlKT1RrK1YvbloyZE9YMzZOTXVYTCtlZi8vd25kZXZXeGNYRkJWZFhWNnQvbkoyZHl6MXY4dVRKQU9UazVBQXdiOTQ4eTU4QjB0UFRBWmcyYlJvT0RvV05lbHEyYkVubnpwMzU2YWVmNk5PbmoyV2ZreWRQc21YTEZnWVBIbHppT1NOR2pDanplVzJSbDVmSFN5KzlSRnBhR3ZQbno4ZkR3NlBNK2VIaDRWYlhScU1SYjI5dkdqZHV6QU1QUE1ERER6K00wWGp6ZjV2NTJ1Y3dHQXg0ZVhrUkhCek1vRUdEYU5xMHFaMGlLMWxtWmliUFAvODhOV3JVWVBiczJUYjlQaFFSa1pMZC9QK1ZFaEVSRVJFUkVSRzVCV1JtWm5MbzBDSDgvUHk0Kys2NzdSMk9pSWlJaU1oTno5dmJtNmxUcDVaNGIrM2F0Y1RIeDNQSEhYZHczMzMza1pLU3dwZ3hZNHJOVzdwMEtTZE9uTEFhR3pwMGFLbG43dDI3bCtYTGwzUGZmZmZoNys5ZjZkaUxLak5sWkdRUUh4K1B2NzgvM3Q3ZUFEZzVPWEhpeEFtQ2dvSndkSFFFQ2l0Y21Vd21WcXhZWVpVTUZSTVR3L3IxNjNucXFhZEtQV3ZhdEdtRWhvWUNzSEhqUnQ1KysrMEt4ZnJSUng4Ukh4OXZVeUpVRWFQUlNJOGVQWURDVm9LcHFha2NPWEtFWGJ0MnNXVEpFaUlpSW1qV3JGbUY0ckNIUHo1SFhsNGVKMDZjSUNZbWh0MjdkL1BtbTIvZVZCVjkzZDNkZWVXVlZ4ZzdkaXdMRml6Z3hSZGZ0SGRJSWlLM0xDVkRpWWlJaUlpSWlJaFVnMzM3OWdIUXVuVnJPMGNpSWlJaUluSnJjSFYxcFV1WEx1VG41MXVTaG9yODhNTVBCQVVGNGVIaFFZTUdEVGg3OWl6dDI3Y3Z0c2UvL3ZVdkFnTURBYmg2OVNwLys5dmZiRHA3eUpBaDVjNVp2bnc1R1JrWmx1dlUxRlJMMjdweDQ4WUJoVzNzTm03Y3lJQUJBMmpTcEFsUW1PQzBaODhlUm8wYVpWVXgxbVF5Y2ZIaVJhNWN1V0laMjdWckYrM2F0Yk9xWWxTVUJGTmFvbGhGSERseWhPam9hUHIxNjBlalJvMXNYbWMwR2kzUFdNUmtNdkhkZDkreGFORWlKazJheE91dnYwNmJObTJxSE9QMVZOSnpyRnExaW9VTEZ4SVZGWFZUSlVNQk5HalFnTDU5KzdKeTVVcTZkdTNLZmZmZForK1FSRVJ1U1VxR0VoRVJFUkVSRVJHcG9zVEVSTTZmUDgvOTk5OXY4MDlhaTRpSWlJZ0lSRVZGY2ZUb1VXYk5tb1hCWUxDTW56bHpobnZ1dVFjQVgxOWZVbE5UTVpsTVZ1M1p6R1l6U1VsSnRHdlhEaWhza1JjVkZWWG1lWEZ4Y2J6Ly92dk1taldMT25YcWxEbjM4ODgvWjkyNmRWYXhGdTIvWnMwYUxseTRZQmtITElsU2Q5NTVKMUZSVVZ5OGVCRUFmMzkvbkoyZE1ScU4rUG41a1ppWUNFQnljakxIamgxajVNaVI5T3ZYajRzWEx6SjU4bVFpSWlKbzNMZ3hQajQrNWJ5OThuMzIyV2M0T1RtVjJvYXZJb3hHSXoxNzlxUng0OFpNbkRpUm1UTm44dGxubjFrcVl0MHFldlRvd2NLRkN6bDc5dXdOUGJla3BMK1NEQm8waU9qb2FLS2lvb2lNakx3QmtZbUkzSDZVRENVaUlpSWlJaUlpVWdWWldWa2NQSGlRT25YcTBMQmhRM3VISXlJaUlpSnl3MlZsWlpHWW1FaDZlanBtczduYytmWHExYk8wbVd2VXFCSExsaTNqbTIrK29XL2Z2cGI5a3BPVDZkV3JGd0JCUVVFVUZCUnc1c3daN3JyckxzcytaOCtlSlNzcnkvSjF1TUZnc094YldxS0xnNE1EQUk2T2pxVW1waFJWbXBvd1lRSVRKa3hnM2JwMXZQLysrL3p6bi8va2tVY2VBUXFUcW14dFl6WjM3bHorOHBlL0FEQm16QmhMdkY1ZVhqejMzSE1FQndkak1CaHdkbllHd00vUHovSWNZRjJSS2pVMTFhWXpBVTZkT3NYQmd3ZnAwcVVMTld2V3RIbGRlZTY1NXg3Njl1M0w4dVhMaVk2T3RyUWxEQThQeDlYVmxkV3JWeGRiMDZ0WEw3S3pzOW13WVlQVitQSGp4NG1PanViZ3dZTmN1SEFCbzlGSXc0WU5HVFJvVUltVndLcERVV1d1b3MrNVBKVjVycUkxSzFhc1lONjhlV3pidG8yc3JLeGk4MHJpN2UxTjU4NmQyYmh4SThlUEg2OVFSUzhSRVNta1pDZ1JFUkVSRVJFUmtTcll2MzgvQlFVRnRHblR4dW9uMlVWRVJFUkVibmNGQlFYczJyV0wzYnQzVTFCUVVLRzFSY2srb2FHaGRPclVpY1dMRjlPMmJWc0NBd09KajQvSGJEYlR0R2xUb0xCMUdNQ3Z2LzVxbFF3VkZ4Y0hRSEJ3Y0xIOWh3MGJWdWI1RXlkT0xQWGV0UWtyZS9mdUJTQTNONWZjM0Z4TDBoTEFva1dMckdMNm80U0VCRWFQSG0yNS92ZS8vODNubjM5dXVTNXEzN1p3NGNJeWsyUVdMbHhZNnIyeWJOdTJEWUNPSFR0V2FuMVp1blRwd3ZMbHk5bTVjNmNsR2FveXBreVpRbloyTnNIQndiUnMyWkpMbHk2eFo4OGVwazJieG93Wk02cTlEWi9KWk9Mamp6OEdZT0RBZ2RXNmQwbm16cDNMb1VPSENBc0w0L3o1OHphdjY5aXhJeHMzYmlRbUprYkpVQ0lpbGFCa0tCRVJFUkVSRVJHUlNqcDkralRKeWNuY2Q5OTllSHA2MmpzY0VSRVJFWkVieG13MnMzVHBVbEpTVW1qVHBnMTMzMzAzdnI2K1ZvbEN0aG8zYmh4UFAvMDBjK2JNWWZiczJjVEd4dUxtNW1aSmh2TDM5NmQyN2RvY1BueVk4UEJ3eTdwOSsvYmg3dTV1bVhldFAxWnlLckozNzE2bVRwM0traVZMOFBmM3Q3cTNmdjE2WnMrZWJUV1drNU5EYkd3c1VOZzJiL2Z1M2J6NjZxdVcrODgrKzZ6Tno5bXJWeTlDUTBNNWVQQWdrWkdSdlBYV1c5U3RXN2ZjZGRPbVRTTTBOQlNBalJzMzh2YmJiOXQwWGxHeVdMTm16V3lPMFZiMTY5Y0hDdHNaVmtYZnZuM3AwNmNQTldyVXNJeXRXYk9HeU1oSVZxNWNXZVZrS0pQSnhMeDU4d0RJek16azRNR0Q1T2ZuTTJuU0pNczd2VjV5Y25JNGRlb1VpeGN2eHRYVnRVSnJpejZ6b3M5UVJFUXFSc2xRSWlJaUlpSWlJaUtWa0oyZFRXeHNMTFZyMTZaeDQ4YjJEa2RFUkVSRTVJYkt6czdHWkRMeHhCTlA0T2ZuVjZXOWF0ZXV6ZE5QUDAxa1pDVHIxcTFqKy9idDNILy8vUmlOLy9ldHpKQ1FFSGJ2M28zWmJNWmdNSkNUazhQdTNidHAwNmFOMWJ3L01wbE01T2JtV28zbDUrY0QvMWZsNmRyNTF5cXF6SFBnd0FGNjlPakJpaFVybURObkR0Mjdkd2ZnalRmZTRJNDc3aWp4L05PblR6TjkrblRMdFplWEYxNWVYbnozM1hjQTFLMWIxMUloNis5Ly83dWxmVnRSK3oxYldxcVZKU2twQ1ZkWFYzeDlmYXUwVDBtTVJpTkdvNUdjbkp3cTdUTmt5SkJpWTEyNmRDRXlNcExFeE1RcTdRMkZuMmwwZExUVm1LdXJLMXUyYktGKy9mcWxKdEpWQjdQWnpQRGh3eXVjQ0FYZzQrT0RtNXNidi8zMjIzV0lURVRrOXFka0tCRVJFUkVSRVJHUlN2anBwNTh3bVV4cWp5Y2lJaUlpZjBwNWVYbDA2OWF0eW9sUVJSNTk5RkYrK09FSDVzK2ZUMjV1TGs4KythVFYvVTZkT3JGaHd3WmlZMk5wMWFvVm16WnRJaXNyeTZwUzFMWG16Sm5EbkRselNydzNZc1FJbStLS2pvN213UWNmNU1DQkF3UUZCZEc3ZDI5aVkyTXRyZWY4L1B3SURBd3NjVzEyZG5hSjQwVnQ5K2JNbVVPdlhyM28wcVVMQUU4OTlSU2hvYUVrSnlmejhzc3YyeFJmV1M1ZnZreXRXcldxdkU5SmlwTGh2TDI5cTd4WFFrSUM4Zkh4bkRsemh1VGtaSktUa3kxblZKV3JxeXVyVjY4R0NoUGhMbDI2eE83ZHU0bUtpdUxGRjE5azFxeFpORy9ldk1ybmxNUmdNTkNpUll0S3IvZnk4aUl0TGEwYUl4SVIrZk5RTXBTSWlJaUlpSWlJU0FXZE9IR0MzMzc3alJZdFd1RGw1V1h2Y0VSRVJFUkViamdIQndlYU5HbFNiZnNaREFiR2p4L1BtREZqY0hGeDRZRUhIckM2MzY1ZE8zeDhmRmk1Y2lVdFc3WmsrZkxsMUsxYmwzYnQycFc2WjFYYjVNWEh4eE1mSDgrMGFkTll1SEFoQU1PR0RlT1paNTdoNTU5L0JtRFVxRkVWZXM1ejU4NlJrcElDd05HalIvbjExMTlwMUtnUlVGZ2hxNmhTRkJSV0ZnSklUVTBsS1NuSjhtdGI1ZVhsbFZvMXE2cCsrZVVYQUJvMmJGanBQUzVmdnN6cnI3L080Y09IY1hGeDRjNDc3eVFnSUlEV3JWdHo4dVJKeS9OWEYwZEhSM3g5ZmVuWnN5ZCtmbjY4L1BMTGZQYlpaN3ovL3Z2VmVrNFJaMmZuU3JXTkxPTG82RmhpdFRJUkVTbWZrcUZFUkVSRVJFUkVSQ3JneXBVckhEaHdBRDgvdjJyOTVvK0lpSWlJeUszRTBkR3gydmQwY0hEQWJEYVRrNVBEbmoxNzZOeTVzOVY1L2Z2MzU2T1BQdUxOTjkva3Q5OStZL0xreVdWV2FaMDllN1pWY3RNZmxkU2U3VnJMbGkyekpHRVZjWGQzQjhERnhZWEF3RUQrOFk5LzRPL3ZiMm1KTm1iTUdFdUNWbkp5TW5QbnpyVktpTm04ZVRPdFc3ZG15NVl0VEpvMGlYbno1dkgyMjIrWG1QaFQxTWF2S0JHcm90emMzS3FsdWxKSnZ2Lytld0NyejhoZ01GamFFRjZycEtTZXlNaElEaDgrek5DaFF4azhlREJPVGs0QUZCUVVzSExseXVzUTlmKzUvLzc3QVRoNThtUzVjeXY2WEg5Y1Z4VlpXVm1XMzI4aUlsSXhTb1lTRVJFUkVSRVJFYkZSZm40K3UzYnR3dEhSa2JadDI2bzlub2lJaUlqOGFWMlByNFUvL1BCRDNOemNjSE56SXpJeWt1Yk5tMU96WmszTC9UNTkrckJ1M1RxMmJkdEc4K2JOZWZqaGg4dmNiK1RJa1lTR2hscU5IVHg0a05telp6Tm56aHg4ZlgydDdtM2R1cFZQUHZuRWN0MndZVU5DUWtLSzdadWJtMHY5K3ZWWnRHaVJaZXpxMWF1WXpXYUNnb0tvVTZjT0FIWHExTEhNTVp2TkdBd0dObXpZd0xCaHc5aXlaUXRObWpUaGpUZmV3R3cyODlwcnJ4VTc1OHFWS3dETW16ZVBwazJiQXJCeDQwYmVmdnZ0TXArN2lLK3ZMMGxKU1poTXBtcXRFTFZueng0MmJOaEEzYnAxclNwdmVYcDY4dnZ2djNQcDBpVnExNjV0R1Q5NThtU0pTVU43OSs3RmFEUXlaTWdRSEJ3Y0xPTW5UcHlvdGxoTFUxU2R5NVkyZnhWOXJ1cVFsNWZINWN1WHVmdnV1Ni9ML2lJaXR6c2xRNG1JaUlpSWlJaUkyT2p3NGNPa3A2Znp3QU1QNE9ibVp1OXdSRVJFUkVUc3BycVRvYUtqbzltL2Z6L1BQLzg4dFdyVjRvMDMzbUR1M0xuOHYvLzMveXh6enB3NVkwa1F5c2pJSUNNakEwOVB6eEwzVzdCZ0FRRUJBY1hhV3RlcVZRc29UQlM2dGsxZXQyN2RhTldxbGVWNjRNQ0JKWDdkLytpamo1YjZIRk9uVGkxeGZNbVNKWnc1YzRiVTFGVGF0Mjl2R1cvZXZIbXBlNTA5ZXhhZ1dKeTJhdENnQWFkT25lTGt5Wk9XVm54VmtadWJTM1IwTko5KytpbHVibTVNbXpiTnF1cFZreVpOMkw5L1AvLzczLzhZTVdJRVVGZzU2WTlKWTMvazVPUkVUazRPaVltSmxuWjdtWm1aTEZpd29NcXhsaVVySzh0eVJsaFlXTG56Sy9wYzFTRWhJUUd6MlZ3dG41dUl5SitSa3FGRVJFUkVSRVJFUkd5UW5Kek1yNy8rU3FOR2pRZ01ETFIzT0NJaUlpSWl0NDFqeDQ3eDhjY2YwN3g1YzNyMzdvM0JZQ0FrSklSdDI3YXhkZXRXUWtORDJiOS9QMis5OVJZRkJRVU1IVHFVSlV1V01HblNKTjU4ODAxTEphWWk0ZUhoNVo1WlZwdThkOTU1aDFhdFdwWDZBeEJMbGl5eHVzN0t5dUsxMTE3RHc4T0RoSVFFZXZmdVRiOSsvYXptMUtsVGg1OSsrb211WGJ2aTR1SlM0cjZYTGwwaUtTbUo1T1JreTN2eDlmVzFKSEJWVkVoSUNKczNieVkyTnJiQ1NUVW1rNGw1OCtZQmhWV0tVbE5UT1hMa0NCa1pHZFN2WDUrcFU2ZlNvRUVEcXpYOSt2VmovLzc5TEZ1MmpLTkhqeElZR01paFE0Y0lDZ3JDMWRXMVdNdStybDI3RWgwZHpmang0K25Rb1FOT1RrN3MyN2VQMXExYkV4Y1hWNmxuTHVzNUFDNWZ2c3lCQXdlNGN1VUtyVnExWXZEZ3dlWHVVZEhucWc2eHNiRUFWc2w1SWlKaU95VkRpWWlJaUlpSWlJaVVJenM3bTcxNzkrTHQ3VTJMRmkzc0hZNklpSWlJeUcwak9UbVpWMTk5RlRjM055SWlJaXdWcDhhT0hjdXNXYlB3OC9OajhlTEYvUGUvLzZWT25UcTgvdnJyTkdyVUNIOS9mOTU3N3oyZWUrNDVKa3lZWUZWdEtTb3FxdFR6NHVMaWVQLzk5NWsxYTFheEpLb2lmbjUrWmNiOHgwcE4rL2J0WStIQ2hSaU5SbWJNbU1IUm8wZDU4ODAzU1U5UForVElrVlp0MVRwMjdFaHdjSENwKzM3KytlZDgvdm5ubHV0dDI3YlJ1blhyTW1NcFM2ZE9uWmcvZno2Yk4yK21mLy8rRlZwck1wbUlqbzRHd05IUmtWcTFhdEdpUlFzZWZQQkJ3c0xDY0hSMExMYW1iZHUydlB6eXl5eGR1cFM0dURoT256NU5XRmdZSTBhTTRMSEhIaXMyZjh5WU1YaDRlUERERHord2ZmdDJmSHg4Nk4yN040TUhEMmJEaGcyVmUrZ3luZ1BBM2QyZHUrKyttL0R3Y0hyMDZHRlRoYk9LUGxkMTJMSmxDKzd1N25UbzBPRzY3QzhpY3J0VE1wU0lpSWlJaUlpSVNCbk1aak43OXV6QlpETFJ2bjM3RXYvU1gwUkVSRVJFS3U3OCtmTk1talNKMzMvL25WbXpadUhyNjJ1NUZ4UVVSUC8rL1prNWN5Wm56NTRsSkNTRUtWT21VTE5tVFFEKyt0ZS80dW5weWR0dnY4MjBhZE5vMzc0OTQ4YU5JeWNucDhweFhiaHdBWUI2OWVvVnU1ZWRuYzB2di96Q1R6Lzl4TmF0Vy9udHQ5LzQ2MS8veXVqUm8zRjNkNmRkdTNaOCtPR0h2UHZ1dXp6eHhCTjA3TmlSVnExYTBibHpaN3k5dmZIMjlpN3hURGMzTjBhTkdzVWpqendDRkZZR21qeDVNaE1tVENBcks0dUxGeS9pN096TXNXUEhjSEJ3c09rNVBEdzhlUFRSUi9ucXE2ODRkT2lRelQvWVVaVkVwTEN3c0JKYno2MWV2YnJZbU5Gb1pNU0lFWmJXYytYRlVORzRLdk1jcGEycHlITlY5dXdpc2JHeG5EaHhnZ0VEQnVEdTdsN3BmVVJFL3N5VURDVWlJaUlpSWlJaVVvYjQrSGpPbno5UHExYXQ4UEx5c25jNElpSWlJaUszRFE4UEQ0S0NnaGczYmx5eGlrbFJVVkg4NXovL29VYU5Ha3lZTUlIdTNic1hXLy9BQXc4d2I5NDhaczZjQ2NERml4Y1pQMzY4VFdkUG5qeTUzRGtsSmJUOC9QUFBUSm8wQ1Y5Zlh4NTg4RUY2OXV6SkhYZmNZVFVuS0NpSUR6NzRnUDM3OTdONjlXbysrZVFUT25YcVZPWloxN2JlKzllLy9rWDM3dDFwMEtBQktTa3BWZ2xEN2RxMUt6ZjJJa09HREdIVHBrMHNXclNJdVhQbjJsUUpTZXlub0tDQVJZc1dVYnQyYlp0YStJbUlTTWtNWnJQWmJPOGdSRVJFUkVTa2VyejMzbnNFQlFVeGNPQkFlNGNpSW5KYk9IZnVITnUyYmVQT08rK3MwRGNjUkVSRVJHNFhPM2JzWU9mT25VeWNPTkhlb2NoTjVMMzMzc1BGeFlYbm4zLyt1cDJSa1pIQlYxOTlSYjkrL2ZEMDlDeHpyc2xrSWo4L0h4Y1hsK3NXVDFKU0VyVnIxOGJEdzRNTEZ5NlUyMHJ2MnZpTVJ1c2FGVmV2WHNYRHc2UFU1S1RzN0d3TUJnTXVMaTZZeldiMjd0Mkx5V1RDM2QyZDRPRGdZdnVWWmYvKy9VeWRPcFdubjM2YUFRTUcyTHhPYnJ4bHk1YngyV2VmTVhQbVRFSkNRdXdkam9pSVhSbXFrTUdyeWxBaUlpSWlJaUlpSWlYSXpNeGs5KzdkZUhsNTZTK2hSVVJFUkVSdU1BOFBENTU4OGttYjVocU54Z29sQjFYR0gxdm1WU1FSQ2lneHR2SVN2RnhkWFMyL05oZ010RzNidGtKbi9sRklTQWdSRVJIODhzc3ZaR1ptcXZYYVRTb2pJNE1yVjY0UUVSR2hQNE9LaUZTUmtxRkVSRVJFUkVSRVJLNVJVRkRBenAwN0tTZ29vR1BIanRmOUd5c2lJaUlpSWlMWFUxaFlHR0ZoWWZZT1E4cmc0ZUhCcUZHajdCMkdpTWh0d2NIZUFZaUlpSWlJaUlpSTNHd09IanpJcFV1WGFOT21EVFZxMUxCM09DSWlJaUlpSWlJaUltSWpKVU9KaUlpSWlJaUlpUHhCVWxJU3g0OGZwM0hqeGdRRkJkazdIQkVSRVJFUkVSRVJFYWtBSlVPSmlJaUlpSWlJaVB6LzB0UFQyYmR2SHo0K1ByUm8wY0xlNFlpSWlJaUlpSWlJaUVnRktSbEtSRVJFUkVSRVJBVEl5Y2toSmlZR285RklodzRkY0hEUVg1dUlpSWlJaUlpSWlJamNhdlMzZWlJaUlpSWlJaUx5cDFkUVVNRE9uVHZKeXNxaVk4ZU91TG01MlRza0VSRVJFUkVSRVJFUnFRUWxRNG1JaUlnVms4bEVmbjUrdWZOU1VsTEl5OHVyOG5tZmZmWVptemR2cnZJK0FCczNiaVF5TXJKYTloSVJFWkUvbHdNSERwQ1Nra0pJU0FnK1BqNzJEa2RFUkVSRVJFUkVSRVFxeVdqdkFFUkVST1Rtc25YclZ1Yk1tY095WmN2dzlQUXNjVTVtWmlhalI0K21jK2ZPL09NZi95aDN6Ly85NzMrY1AzK2VZY09HNGVycWFoazNtODBzWGJxVTBOQlF1blRwWW5PTVpyTVpnOEZRYlB6Z3dZT3NXN2VPOGVQSFYyamROOTk4dy96NTgyMCt2OGo0OGVQcDJiTm5oZGRKNVlTSGgrUHE2c3JxMWF2dEhZcUlpTnhtRWhJU1NFaElvRW1USnR4MTExMzJEa2RFUkVSRVJFUkVSRVNxUU1sUUlpSWlZbVgvL3YyRWhJUllKVUtaVENhU2s1T3Q1ajMwMEVOOCsrMjNQUFRRUTlTc1dkUHFYcjE2OWF5dXIxNjl5cXBWcTlpNmRTdmp4NCtuYmR1MlZ2Y2RIR3d2VnJsLy8zNCsvUEJEM25ubm5RcFZiVGh3NEFEejVzMWp5cFFwTkc3Y3VNUTVYM3p4aFUxNzVlWGw4Y3d6ejloOHRxMTd2dlRTUzZTbHBURi8vbnc4UER6S25IKzdKQWFGaDRlWGVYL0RoZzAzS0pMcWs1bVp5ZlBQUDArTkdqV1lQWHMyenM3TzlnNUpSRVRLa0pLU1FteHNMQUVCQWJSbzBjTGU0WWlJaUlpSWlJaUlpRWdWS1JsS1JFUkVMRXdtRXp0MjdPRHExYXRXU1NwTGxpeGh4SWdSSmE2Wk1HRkNzYkZyRTFpR0RCbENtelp0ZU9lZGQzajU1WmNKRHc5bjdOaXh1TGk0QUJWTGhxcFZxeGJuenAzamxWZGVZYzZjT1ZhVnBrcHo5dXhaM256elRmTHk4a3FzREZYRWxyMEFIQjBkYlk3WFZoOTk5Qkh4OGZFMkpVTGRib3hHSXoxNjlMQjNHTlhHM2QyZFYxNTVoYkZqeDdKZ3dRSmVmUEZGZTRja0lpS2x5TWpJWU1lT0hYaDZldEsrZmZzeXYwNFFFUkVSRVJFUkVSR1JXNE9Tb1VSRVJNUml5NVl0MUtwVmk3bHo1MXFOKy92N3MySERCcjcrK211Ky8vNTczbm5uSGF0cVVOT21UY1BGeFlWWFhubWwxTDN2dWVjZVB2endReFl1WE1qYXRXdng5UFRrNmFlZkJncVRZV3pWb0VFREprNmN5SXdaTTNqcnJiZDQvZlhYeS96R1pYcDZPaSsvL0RJWkdSbTgrZWFiTkdyVXFOUzVBd2NPdERtTzZuVGt5QkdpbzZQcDE2OWZtZkhkcm94R0krUEdqYk4zR05XcVFZTUc5TzNibDVVclY5SzFhMWZ1dSs4K2U0Y2tJaUxYeU0zTlpmdjI3WmpOWmg1NDRBR2NuSnpzSFpLSWlJaUlpSWlJaUloVUF5VkRpWWlJQ0FBRkJRVXNYNzZjaHg5K3VGaWJ1MHVYTGdIUXNXTkhsaTVkeWpmZmZFT3ZYcjBBMkxObkQ3dDI3V0xtekptV2VjN096bmg2ZW5MbzBDSE9uajNMWC8vNlZ3d0dBeTR1THJ6NDRvdTBiZHVXKysrL24vejhmS0RpbFphNmRPbkM0Y09IV2IxNk5aOSsrbW1wTGV1dVhyM0tsQ2xUT0h2MkxGT21UQ0VrSktUTWZaY3NXV0xUK2JtNXVhVld5cXFNeno3N0RDY25Kd1lQSGx4dGU0cnQ4dlB6cjB1MXIwR0RCaEVkSFUxVVZCU1JrWkhWdnIrSWlGUmVRVUVCTzNiczRQZmZmNmR6NTg3VXFGSEQzaUdKaUlpSWlJaUlpSWhJTlZFeWxJaUlpQUJ3Nk5BaFRwMDZSV2hvS0ZsWldaWnhGeGVYWWhXVGxpeFpVaXh4S0NJaXd2THIrKysvbjFtelpyRm16Um8yYjk3TTk5OS96L2p4NDducnJyc0FlT0NCQjREQ3FrMVFtRHhWVWFOR2plTHc0Y1BFeGNXUmw1ZFhZaldIMWF0WGs1Q1F3T1RKaytuU3BVdTVldzRaTXFUQ2NWVFZxVk9uT0hqd0lGMjZkTEdxdGxYZGpvdHFTS01BQUNBQVNVUkJWQjA3eHRLbFM0bUxpeU03TzV1QWdBQWVmUEJCQmcwYVpHbFhXQ1E4UEJ4WFYxZis5Ny8vc1d6Wk10YXRXOGVsUzVjSUNBaGc4T0RCUFBMSUkxYnpOMjNheERmZmZFTkNRZ0lHZzRHZ29DQ2VlZWFaY3BQUHFzdng0OGVKam83bTRNR0RYTGh3QWFQUlNNT0dEUmswYUJEdDI3Y3Y4ZGxXckZqQnZIbnoyTFp0RzFsWldjVmFPMWJrZlpYRzI5dWJ6cDA3czNIalJvNGZQMTZocWw4N2R1eXdhWjZ6c3pPQmdZSFVyVnRYcloxRVJHeGtOcHZadTNjdktTa3B0R25UQm45L2YzdUhKQ0lpSWlJaUlpSWlJdFZJeVZBaUlpSUNRTXVXTFJreVpBakRodyszR3A4eFl3YXJWcTJxMEY1RmJlOGlJaUlJRGc1bThlTEZqQmt6aHFGRGh6Sm8wQ0FjSEJ3QXlNbkpBYkE1dWVTUFhGeGNtREZqQnJWcTFTcTF6ZDdnd1lOcDNibzFqUnMzTG5PdlBuMzYwS2RQbndySFVCMjJiZHNHRkZiZHVsN1dyVnZIQng5OGdKT1RFKzNhdGNQRHc0TWpSNDZ3Wk1rU1ltTmplZmZkZDB0OGgrKzk5eDZIRGgwaUpDU0U4K2ZQODlOUFB6Rjc5bXc4UFQwdDhmN25QLy9oMDA4L3hjdkxpOURRVUtDdzdkK3Z2LzU2dzVLaHBreVpRbloyTnNIQndiUnMyWkpMbHk2eFo4OGVwazJieG93Wk0yalRwazJ4TlhQbnp1WFFvVU9FaFlWeC92eDVxM3VWZlY4bDZkaXhJeHMzYmlRbUpxWkN5VkE3ZCs2MGVTNkFyNjh2M2J0M3g5Zlh0MExyUkVUK2pPTGk0amg5K2pUTm1qV3pKR3FMaUlpSWlJaUlpSWpJN1VQSlVDSWlJbUx4eEJOUDBMMTdkeDUvL0hGR2p4NU5hR2dvTld2VzVQTGx5enorK09NMjdmSHV1Kzl5MzMzM0FXQXdHT2pkdXpkdDI3Wmw1c3laZlBiWlp4dzllcFEzM25nRGdPenNiTUMyWkNpejJjeTMzMzViNXB6VHAwOERzR2JOR3F2eG4zLyt1ZGpjbmoxNzh2WFhYL1BoaHgrVy8xRGxtREpsQ2c4OTlGQ2wxc2JGeFFIUXJGbXpLc2RSa3VQSGp4TVpHVW5kdW5XWk5Xc1dmbjUrUU9IN2ZQZmRkMW0vZmozUjBkSDA2OWZQYWwxMmRqYm56cDNqMDA4L3RYdytVVkZSTEZ1MmpGV3JWbG1Tb1ZhdVhJbkJZT0Nqano2eVNzUkpTMHU3THM5VGtyNTkrOUtuVHgrckZrZHIxcXdoTWpLU2xTdFhGa3VHeXNuSjRkU3BVeXhldkJoWFYxZXJlNVY5WDZVcCtseUxQbWRiVFp3NHNkdzVack9aOVBSMExseTR3SzVkdTFpeVpFbWxmeCtLaVB4WkpDUWtjT3pZTWU2KysyN3V2ZmRlZTRjaklpSWlJaUlpSWlJaTE0R1NvVVJFUk1UQzBkSFJrdEJTbzBhTllsVm1wa3lad2wvKzhwY1MxMTY2ZElrWFgzeXh4SHNCQVFITW1UT0hmLzNyWDFick16TXpBWEIzZHk4M3RvS0NBaUlqSTIxNkRsdm05ZXpaMC9McnFLZ295Njh2WHJ6STJyVnJhZE9tVGFuUFd1VHExYXU4OE1JTE5zVlVtcVNrSkZ4ZFhhOWJSWi8vL3ZlLzVPZm5NMkhDQkV0aUR4UW1xajM1NUpPc1g3K2VyVnUzbHBqY00yYk1HS3RFdGQ2OWU3TnMyVEtPSHo5dUdTdXE3blZ0aTdaYXRXclpIR04yZGpiaDRlSEZ4b2NPSGNxVFR6NVo3dnFTMmh0MjZkS0Z5TWhJRWhNVGk5MHptODBNSHo2OFdDSVVWTzE5bGNUSHh3YzNOemQrKyswM20rWlhoTUZnb0diTm10U3NXWk9HRFJ1eWVmTm1ObTdjV08zbmlJamNMcEtUazRtTmpTVWdJSUJXclZyWk94d1JFUkVSRVJFUkVSRzVUcFFNSlNJaUlrQmhna2hScFNhQTNOeGNzckt5ck9iVXFWT0h3TURBRXRjN09UbVZ1YitEZ3dQRGhnMnpHcnQ2OVNvQWJtNXU1Y2JuNk9oWVltV29Uejc1aE9qb2FGYXZYbTJWa1BQb280L1NzMmRQeG93WlUrcWVqUnMzSml3c3pHcnNtMisrNGRDaFF6ejIyR1BseG1RMEdubnNzY2U0ODg0N3k1MWJtc3VYTDFjb2NhaWlEaDQ4aU1GZzRNY2ZmK1RISDM4c2NVNUppVHBHbzdGWVc3YzZkZXBnTkJySnlNaXdqSFh0MnBXMWE5Znl3Z3N2OFBqamovUHd3dytYbUdSVUZxUFJTSThlUFlxTk4yM2ExT1k5RWhJU2lJK1A1OHlaTXlRbko1T2NuQXhnOVh1NmlNRmdvRVdMRmlYdVU5bjNWUll2TDYvclhpbkwwZEdSTGwyNmNQYnNXVkpTVXE3cldTSWl0NkpMbHk2eGMrZE92TDI5NmRDaGc2VmxyNGlJaUlpSWlJaUlpTngrbEF3bElpSWlBUHo2NjYrTUhUdldjaDBaR1dtcHNGUlVPV242OU9tbEpqMFZGQlJZWFpkVTZhYzBIM3p3QVI5ODhFR3A5Ny85OWx1Y25aMXhkbll1ZHUvcTFhdDRlSGlVMkdyUHdjR2h4RFZGbWpkdnp2TGx5eGt4WWtTeGU4OC8vN3hOc1cvWXNNR21lYVhKeTh2RGFMeCtYNUtscDZkak5wdUpqbzR1ZFU1UmRhYy9NaHFOeGFvOUZZMmJUQ2JMOWJoeDQvRDE5V1hGaWhWRVJrYnk2YWVmTW1EQUFBWU9IR2p6TjVxTlJpUGp4bzJ6YWU2MUxsKyt6T3V2djg3aHc0ZHhjWEhoemp2dkpDQWdnTmF0VzNQeTVFbk1abk94TmFYOVhvTEt2Nit5T0RvNldyMno2OFhSMFpGMjdkcXhaczJhQ3Njb0luSTd1M0xsQ3R1MmJjUEZ4WVZPblRwZDEvL3Vpb2lJaUlpSWlJaUlpUDNwYndCRlJFUUVnQVlOR3JCMDZWSUFIbi84Y1VhUEhrMW9hS2pWbk9uVHAzUGZmZmVWdUQ0bEpZWEhIMy9jY2oxKy9QaHl6L3pQZi83RGhRc1hlTzY1NThyOHhtUlo5MDZmUGsxQVFFQzVaNVhtelRmZkJBb3JSano3N0xOMDc5NmRaNTU1eG5KLzc5NjlCQVVGVWJkdTNVcWZVUlkzTjdjU3F4ZFZGM2QzZHpJeU12anV1KzlLVEc2cUtxUFJ5SkFoUStqWHJ4OC8vUEFEUzVjdUpTb3FpdFRVVkpzVHlxb2lNaktTdzRjUE0zVG9VQVlQSG14SjFpc29LR0RseXBVbHJpbnJQVnlQOTVXVmxXVlRLOGpxNE8vdkR4UldkaE1SRWNqSXlHRHIxcTBZREFaQ1EwTnRxa1lwSWlJaUlpSWlJaUlpdHpZbFE0bUlpQWhRbU5UaTYrdHJ1YTVSbzRibHVxanQxb1VMRjBoS1NpcHgvYlZ0d0hyMjdGbm1lWWNPSGVMQ2hRdlVyMStmM3IxN1Y2cGR6ZSsvLzA1aVlpSVBQZlNReld2TVpuT0pTUzR6WnN6QXljbUpybDI3V2ozajFLbFQrZHZmL2thdlhyMktyWEYxZGJWNlo1WGg2K3RMVWxJU0pwUHB1bFNxYU5Tb0ViR3hzY1RGeGRHOGVmTnEzNytJdTdzN3ZYdjNwbDI3ZGd3ZE9wVDE2OWZma0dTb3ZYdjNXaEt5L3ZoNzZNU0pFNVhhcjdyZlYxNWVIcGN2WCtidXUrK3U4bDYyOFBiMkJpaXhJcGFJeUo5TlZsWVdQLzc0SXlhVGliQ3dNR3JVcUdIdmtFUkVSRVJFUkVSRVJPUUdVREtVaUlpSWxPbmN1WE80dWJuUnZYdDNGaTllektWTGwwcWM1Kzd1enNDQkE2bFJvd1pwYVduVXFsV3IxRDJQSFR2R2E2KzlodGxzNXVUSmt6enp6RE1NSFRxVXNMQ3dDbFhqV2J0MkxTYVRpUTRkT3RpODVydnZ2bVBEaGcxTW1qU0p3TUJBeS9qQmd3Y0JHRFZxVkxFMXExYXRZdFdxVmNYRzc3Ly9mbWJObW1YejJTVnAwS0FCcDA2ZDR1VEprelJxMUtoS2U1V2tSNDhleE1iR01uZnVYR2JNbUdHVnZHVTJtOW16Wnc4Tkd6YWtUcDA2bGRwLy8vNzloSVNFV0s2TDJzK1YxWjZ3T2prNU9aR1RrME5pWWlJTkd6WUVJRE16a3dVTEZsUnF2K3ArWHdrSkNaak41dXZ5Mlpia2VsVC9FaEc1RmVYbTVySjE2MWF5czdONThNRUhxVm16cHIxREVoRVJFUkVSRVJFUmtSdEV5VkFpSWlKU3FzMmJOL1BCQngvdzRZY2ZNbUhDQkFDV0xWdkdraVZMV0wxNk5lZk9uV1BZc0dHOCsrNjdsdlo1Q1FrSkRCa3loQysvL0JJZkh4K3IvZkx5OGxpNWNpVmZmdmtsQUsrKytpb0dnNEdvcUNobXpKakJzbVhMZU9xcHArallzV081c1NVbEpiRjA2VklDQXdOcDE2NmR6Yy8wKysrL2Mvanc0V0t0NlRaczJGRGkvUER3Y0o1NjZpbWVlT0lKbTgrb2lKQ1FFRFp2M2t4c2JHeUZFMlp5YzNPSmlJZ284ZDdNbVRNQkNBc0xZOCtlUFd6WXNJR25ubnFLKysrL0gxOWZYekl5TW9pUGorZjgrZk1zV3JTbzBzbFFVNlpNNGU2NzcrYWVlKzdCYkRhemI5OCt6R1l6anozMldLWDJxNml1WGJzU0hSM04rUEhqNmRDaEEwNU9UdXpidDQvV3JWc1RGeGRYNGYycSszM0Z4c1lDMEtwVnF3ckhJaUlpbFpPWGw4ZldyVnU1ZXZVcW5UcDFLdmIxaUlpSWlJaUlpSWlJaU56ZWxBd2xJaUlpVmdvS0NnQllzbVFKeWNuSnRHalJBZzhQRHdBdVhyeklxbFdyYU5ldVhhbHQ3ZExUMDhuTHk3TnFSWk9abWNuMzMzL1B5cFVydVhEaEFnRUJBVVJFUkhEdnZmY0MwS0ZEQjc3OTlsdSsrT0lMWG4zMVZabzFhOGJJa1NNdDk2OTE5T2hScGsrZlRtNXVMaE1tVENpeHZaekJZTEE4eXgrbHBxWUM0T2ZuUjNoNHVFM3Y1UFBQUCtmenp6OHY5YjZUa3hOcjE2NjFhYTlyZGVyVWlmbno1N041ODJiNjkrOWZvYlVGQlFYczI3ZXYzSG4vL09jL2FkbXlKV3ZYcnVYdzRjUGs1T1RnNWVWRjQ4YU5lZWFaWjZoZnYzNmxZZ2Y0MjkvK3hxNWR1OWl3WVFOT1RrNDBiTmlRa1NOSDByVnIxMHJ2V1JGanhvekJ3OE9ESDM3NGdlM2J0K1BqNDBQdjNyMFpQSGh3cVFsdTVhbk85N1ZseXhiYzNkMHJWTDFNUkVRcUx6OC9uNWlZR0M1ZnZreUhEaDN3OS9lM2QwZ2lJaUlpSWlJaUlpSnlneWtaU2tSRVJLenMzcjBiZ0pTVUZKNTk5bG42OSs5UFhsNGU2OWV2NTlOUFA2V2dvSUNSSTBjQ2hVbEFBT2ZQbndjSzI0Z2RQSGlRdW5YcllqYWIyYmx6SjF1MmJDRW1Kb2FjbkJ6YzNkMTU4c2tuR1RCZ0FDNHVMcFl6SFJ3YzZOV3JGdzg5OUJCZmZQRUYzM3p6RGVQSGo2ZFRwMDQ4ODh3ejNISEhIVUJoeTc3bHk1ZXpkdTFhbkp5Y21EcDFxcVVpMWJWcTFhckYzcjE3MmJWckYyNXVia0JoSXRTbVRadnc4L1BEMDlPVEw3NzRvdHozTVd6WU1QNys5Ny9UdTNmdlV1ZFVwVFdaaDRjSGp6NzZLRjk5OVJXSERoMmlSWXNXTnEyclNLS1B3V0Rna1VjZTRaRkhIcW55M3F0WHI3YTZmdTY1NTNqdXVlZHNqcVVpWjlreTEyZzBNbUxFQ0VhTUdHSFRmRnZPcStqN0trMXNiQ3duVHB4Z3dJQUJ1THU3VjJrdkVSRXBYMzUrUGp0MjdDQWxKWVcyYmR0YXZuNFFFUkVSRVJFUkVSR1JQeGNsUTRtSWlJZ1ZIeDhmZ29LQ2VPbWxsMmphdENtTEZ5L21tMisrSVRzN201Q1FFUDd4ajM4UUVCQUFRSjA2ZFdqYXRDbXpaODltOXV6WlFHRWl5Wmd4WS9qSFAvN0I4ZVBIQWFoWHJ4NDlldlNnVzdkdWVIcDZsbnEydTdzN1k4YU1vWHYzN3N5ZE81ZnQyN2ZUclZzMzdyampEczZkTzhlSUVTUEl5OHVqZWZQbXZQRENDOXgxMTEybDdqVjgrSEFXTEZqQXRHblRpcDB4ZXZSb0FBSURBMjE2SnpWcTFMQjVibVVNR1RLRVRaczJzV2pSSXViT25WdWw1Q3E1T1JRVUZMQm8wU0pxMTY3TjRNR0Q3UjJPaU1odHJ5Z1I2dHk1YzdScTFhcEtWUTlGUkVSRVJFUkVSRVRrMXFaa0tCRVJFYkhTcEVrVFB2MzBVMHNidko0OWUrTGg0VUdIRGgyS0pSOFpEQVlpSXlNNWYvNDhKcE1KQUc5dmI3eTh2R2pXckJrLy92Z2puVHQzcG1uVHBoV0s0YTY3N3VMOTk5KzNxcFFVRUJEQXBFbVQ4UFgxcFhuejV1WHUwYTFiTng1KytHSFMwdElzN2ZLTVJpTzFhdFVxdGNXZnZYaDZldkxTU3k4eGRlcFVWcXhZd1lBQkErd2RrbFRSOHVYTE9YNzhPRE5ueml3ekFWQkVSS3F1cURYZStmUG5DUWtKb1VHREJ2WU9TVVJFUkVSRVJFUkVST3hJeVZBaUlpSlN6QitUaFFJQ0FzcXNiT1BnNEVEZHVuV0xqVGRwMG9RbVRacFVLWTVyVzhaMTdkcTFRdXVOUmlPK3ZyNVZpcUVpYmR5cUlpUWtoSWlJQ0g3NTVSY3lNelBWVnUwV2xwR1J3WlVyVjRpSWlDQWtKTVRlNFlpSTNOYnk4L1Badm4wN0Z5NWNvSFhyMXR4OTk5MzJEa2xFUkVSRVJFUkVSRVRzVE1sUUlpSWlJamVKc0xBd3dzTEM3QjJHVkpHSGh3ZWpSbzJ5ZHhnaUlyYzlrOGxFVEV5TUVxRkVSRVJFUkVSRVJFVEVpcEtoUkVSRVJFUkVST1NXWWpLWjJMNTlPeWtwS2JScDA2WllLMThSRVJFUkVSRVJFUkg1ODFJeWxJaUlpSWlJaUlqY012THk4dGkrZlRzWEwxNmtiZHUyMUs5ZjM5NGhpWWlJaUlpSWlJaUl5RTFFeVZBaUlpSWlJaUlpY2t2SXljbGg2OWF0cEtlbkt4RktSRVJFUkVSdWFmbjUrVGc2T3RvN0RCRVJrZHVTZzcwREVCRVJFUkVSRVJFcFQyWm1KcHMyYmVMS2xTdDA3TmhSaVZBaUlpSWlJcmVaY2VQR0VSTVRZN21PaVlsaDNMaHh4ZVo5OU5GSHpKNDkrMGFHQmtCNGVEanIxNjh2TnA2U2tzTGt5Wk01YythTVpTdytQcDZJaUFoeWMzTkwzYTlidDI0a0pTVlpqWjAvZjU3dzhIRGk0dUtxTDNBUkVaRS9JVldHRWhFUkVSRVJFWkdiMnBVclY5aTZkU3NtazRuUTBGQjhmWDN0SFpLSWlJaUlpRlN6WThlT2taYVdacmxPUzB2ajJMRmp4ZWI5OE1NUE5HalFvTXk5VHA0OHliUFBQbHVwT0JZc1dFQ1RKazFzbnArZG5VMXNiQ3labVptV3NiUzBOUGJ0MjBkK2ZuNmxZdmlqYXhPbWl0U3JWNi9LZTl0YmVIZzRycTZ1ckY2OStwYmErMlkrVzBSRUNpa1pTa1JFUkVSRVJFUnVXcW1wcVd6ZnZoMkR3VUJZV0JnMWE5YTBkMGdpSWlJaUlsS04vcGpzazVhV1pya3VTb3hLU2tyQzA5T1RXclZxY2Z6NGNkTFQwd2tKQ2JGcDc0aUlDQm8zYm16VDNKTW5UL0w2NjYvYkhQZmt5Wk9Cd25iZUFQUG16Y1BOelEyQTlQUjBBS1pObTRhRFEyR2pucFl0VzlLNWMyZCsrdWtuK3ZUcFkzWHVsaTFiR0R4NGNJbm5qQmd4b3NUeERSczIyQnhyWGw0ZUw3MzBFbWxwYWN5ZlB4OFBENDh5NTRlSGgxdGRHd3dHdkx5OENBNE9adENnUVRSdDJ0VG1zMjkxdDlxN3lNek01UG5ubjZkR2pSck1uajBiWjJkbmU0Y2tJbUlYU29ZU0VSRVJFUkVSa1p2U3VYUG4yTEZqQjY2dXJvU0dodUxwNldudmtFUkVSRVJFcEpyOU1kbm55eSsvNU1zdnZ5eDJ2M2Z2M2xadDlEcDI3R2pUM2c0T0RqZzZPdG84dHlLS0tqTmxaR1FRSHgrUHY3OC8zdDdlQURnNU9YSGl4QW1DZ29JczUvdjQrR0F5bVZpeFlvVlZNbFJNVEF6cjE2L25xYWVlS3ZXc2FkT21FUm9hQ3NER2pSdDUrKzIzS3hUclJ4OTlSSHg4dkUySlVFV01SaU05ZXZRQUNwT3BUcHc0UVV4TURMdDM3K2JOTjkrME9TSHRkbkFydlF0M2QzZGVlZVVWeG80ZHk0SUZDM2p4eFJmdEhaS0lpRjBvR1VwRVJFUkVSRVJFYmpxblQ1OW03OTY5MUtoUmc4NmRPMXQrd2xwRVJFUkVSRzR2UlJXT3dzUERHVDkrUEQxNzlnUmd6Wm8xUkVaR1d1NmJ6V1kyYnR3SWxGNHQ2YU9QUHFKaHc0YVc2N2ZlZXF0S3NWMjZkSW1NakF6TGRXcHFxcVZ5MWJoeDQ0REN5bFViTjI1a3dJQUJsdlo2TVRFeDdObXpoMUdqUmxuOVdjWmtNbkh4NGtXdVhMbGlHZHUxYXhmdDJyV3pxa0JVbE1BeWRlclVLc1VQY09USUVhS2pvK25YcngrTkdqV3llWjNSYUxROFk1RlZxMWF4Y09GQ29xS2licW9Fb092dFZuc1hEUm8wb0cvZnZxeGN1Wkt1WGJ0eTMzMzMyVHNrRVpFYlRzbFFJaUlpSWlJaUluSlRPWHIwS0hGeGNmajQrTkNwVXllVjlSY1JFUkVSRVg3NjZTZVNrNU41K3VtbmVlQ0JCeXpqNzd6ekRrYWprWWtUSnhJUUVHQzFwcXB0OGo3Ly9IUFdyVnRudVk2S2lpSXFLZ29vVE5hNmNPR0NaUnorcitYZm5YZmVTVlJVRkJjdlhnVEEzOThmWjJkbmpFWWpmbjUrSkNZbUFwQ2NuTXl4WThjWU9YSWsvZnIxNCtMRmkweWVQTmtTdDQrUGo4M3ZwelNmZmZZWlRrNU9wYmJocTRnZVBYcXdjT0ZDenA0OVcrVzliblgyZWhmNStmazJWVHNiTkdnUTBkSFJSRVZGRVJrWmVRTWlFeEc1dVNnWlNrUkVSRVJFUkVSdUNnVUZCZXpidDQ5VHAwNVJyMTQ5MnJScFkzTkxDeEVSRVJFUnVmWEV4TVF3ZmZwMHkzVmtaR1N4eEkyaWlra3RXclFBd00zTnpkS2lEaUFySzR2R2pSdGJqUldaT1hObWxlS2JNR0VDRXlaTVlOMjZkYnovL3Z2ODg1Ly81SkZISGdFZ0xpN081aFprYytmTzVTOS8rUXNBWThhTXNWU3Y4dkx5NHJubm5pTTRPQmlEd1dENVFSQS9QeityNS9salJhclUxRlNiNHo5MTZoUUhEeDZrUzVjdTFLeFowK1oxcFNtcWFCVVlHRmppL1dQSGp2SDExMTl6K1BCaExsKytqSnViRzAyYU5LRjM3OTQydHpZOGUvWXNMN3p3QXVucDZVeWNPSkZ1M2JwWjdiOTA2VkxpNHVMSXpzNG1JQ0NBQng5OGtFR0RCdUhpNGxMaWZ2bjUrU3hidG94MTY5Wng2ZElsL1B6ODZOKy92NlVDV1dXVjl5NnVGUjRlanF1cks2dFhyeTUycjFldlhtUm5aMXVxb0YyN1pzV0tGY3liTjQ5dDI3YVJsWlZWYkY1SnZMMjk2ZHk1TXhzM2J1VDQ4ZU1WcWdvbUluSTdVREtVaUlpSWlJaUlpTmhkYm00dU1URXhYTHg0a1h2dnZaZDc3NzBYZzhGZzc3QkVSRVJFUktRY21abVo3Tm16aCtQSGo1T2VubTdUbWc0ZE90Q3hZMGRhdFdwbHFhcFVscmk0T041Ly8zMEF6cDA3WjNYdndvVUxWcFdpb0RESjZMSEhIcU52Mzc3NCsvdGJ4azBtRTYrOTlocDMzWFVYVHovOXROV2FsSlFVdnY3NmEyclZxbFhzL0wxNzl3S0ZmMjdKemMyMXFsNjdhTkVpN3JycnJoTGpUa2hJWVBUbzBaYnJmLy83MzN6KytlZVc2NkxXYXdzWExpd3p3V1hod29XbDNpdkx0bTNiQUd4T1JDcUx5V1RpNDQ4L0JtRGd3SUhGN24venpUY3NXTEFBZzhIQS9mZmZUN3QyN1VoTlRlV25uMzdpLzJQdjN1TnpydjgvamordW5VODJ4dWEwT1U5T09VMG1pZkZGRVNya1VFckpzY08zRWhYeXJYNUpTaEdUOHFXbGI4cFhTTFpReEVqRXd0RE1NY3pZSEdZejdIeHQxKytQM1haOVhlM2FkdTFrMVBOK3U3bTE2LzE1SDE3WFordkc5ZDdyODNydjNidVhvVU9ITW5yMDZDTFh1SHIxS2xPblRpVWxKWVV4WThaWUpFSnQyTENCano3NkNFZEhSNEtDZ25CM2QrZlFvVU1zVzdhTXFLZ29QdmpnQXh3Y0N2N3FlODZjT2V6ZnY1L0F3RUF1WHJ6STNyMTdtVGR2SHU3dTduVHYzcjFDN2tWNW16OS9QZ2NQSGlRNE9KZ0xGeTdZUEs1ejU4NXMzcnlaSFR0MktCbEtSUDUybEF3bElpSWlJaUlpSXBYcTJyVnIvUExMTDZTbHBkR3hZMGZxMTY5ZjJTR0ppSWlJaUlnTmpoOC96cVpObThqSnlhRjI3ZG8wYWRMRXBtT3U4NnNldWJxNjR1Zm5SM1oyZHBIOWx5NWRpcGVYRncwYk51VEVpUlBtOWt1WExwR1JrWUdmbjUrNWJkQ2dRZWFxUGF0V3JiSTYzNjVkdS9qdmYvOXI5VnIrbVB6a3BNek1US0tpb3N4eDdONjltemZlZU1QY2Y4eVlNVVhHZnFQKy9mdlR0V3RYRGh3NHdMeDU4M2publhlb1hidDJzZU9tVDU5TzE2NWRBZGk4ZVRPelpzMnlhYjNvNkdnQVdyWnNhWE9NK1l4R0l5RWhJVUJld3R1QkF3Zkl5Y2xoMHFSSjVsanlIVDU4bUk4Ly9oZ1BEdzltelpwRjA2Wk56ZGZpNCtONStlV1hXYkZpQmUzYXRTTXdNTkRxZWxsWldmenJYLy9pM0xsekRCMDZsQ0ZEaHBpdm5UaHhnbm56NWxHN2RtM2VmLzk5ZkgxOUFUQ1pUSHp3d1FkczNMaVJzTEF3Qmc0Y2FERm5Sa1lHOGZIeGhJYUdtaXRIZmZIRkZ5eGJ0b3p3OEhDYms2RktjaS9LVzJabUpyR3hzU3hac2dRWEY1Y1NqYzMvdnVmL0hJaUkvSjBvR1VwRVJFUkVSRVJFS3MybFM1Zll1WE1uQU4yNmRhTkdqUnFWSEpHSWlJaUlpTmdpTnplWHNMQXdtalp0U3MrZVBYRjFkUzNWUEFrSkNZd2NPYkxJUG9zV0xhSno1ODZjUFh1V2I3LzlGcFBKaE1GZzRQang0d0EwYk5qUTNEY2tKSVNjbkp4U3hXSk5mbFdkL2Z2MzA3ZHZYMWF1WE1uY3VYUHAwNmNQQUcrLy9UWjE2OWExT3ZiTW1UTVd4d0I2ZW5yaTZlbkpEei84QUVEdDJyWE5pV0UzSm5IbEg3OW55M0ZvUlltTGk4UEZ4UVVmSDU4U2p6VWFqWVNGaFZtMHViaTRzSFhyVnVyWHIwK3paczNNN2F0V3JjSmtNakZtekJpTFJDaklPMFp1MUtoUnZQLysrNnhidDg1cU1wVEpaT0s5OTk3ajBLRkQ5T25UcDBBRnFXKysrWWFjbkJ3bVRweG9Ub1FDTUJnTVBQSEVFMnpjdUpHZmYvNjVRRElVNUIxTGVPTVJldjM3OTJmWnNtV2NQSG15UXU1RmVUT1pURHoxMUZNbFRvUUNxRjY5T3E2dXJwdzdkNjRDSWhNUnViVXBHVXBFUkVSRVJFUkVLc1hKa3llSmlvckMzZDJkTGwyNjRPSGhVZGtoaVlpSWlJaUlqYkt6czJuYXRDbjkrL2N2bC9sZWUrMDFXclZxWmRHMmVmTm1Qdi84Y3hvMWFrU2pSbzNZczJjUHk1WXRJem82bWp2dnZKTURCdzdnN094TW8wYU56R1BxMUtrRDVDVUNsVVorY2xLK3NMQXd1blhyeHY3OSsvSHo4MlBBZ0FGRVJVV1pqNTd6OWZVMXIvbG5HUmtaVnR2emo5MmJPM2N1L2Z2M04xY29ldkxKSituYXRTc0pDUWxNbXphdFZQSGY2TXFWSzFhUC9iT0ZpNHNMNGVIaEFPVGs1SkNVbE1UdTNic0pEUTNscFpkZTR2MzMzK2ZPTys4RS9sZDU2TjU3NzdVNlYzNEMxTEZqeDZ4ZVg3SmtDVC8vL0ROZHVuVGh4UmRmTEhEOXdJRURHQXdHdG0zYnhyWnQyNnpPWVMzaHg4SEJnWUNBQUlzMmIyOXZIQjBkU1V0THN6cVBOU1c1RitYTllERFF1blhyVW8vMzlQUWtPVG01SENNU0ViazlLQmxLUkVSRVJFUkVSRzZxbkp3Y29xS2lPSFhxRkw2K3Z0eDk5OTAySGFVaElpSWlJaUszbHA0OWU1YmJYRWFqa2F5c0xJdTJQMWQ0dXZQT08zRjJkbWJidG0yMGF0V0tuVHQzMHFaTkcrenQ3UXZNTjJyVXFGTEY4Y01QUDVqbmk0bUpJU1ltaHVuVHA3Tnc0VUlBUm80Y3llalJvemw2OUNnQTQ4YU5LOUg4NTgrZjU5S2xTMERlOFhMSGp4K25TWk1tUUY2aXpvM0pXQ2FUQ1lETGx5K2JrN3N1WDc1czgxcloyZGs0T0pUOTE4SDI5dmI0K1BqUXIxOC9mSDE5bVRadEdwOS8vamx6NXN3QjRPclZxemc2T2hiNmdJdVhseGNBcWFtcFZtUDg3cnZ2QUhqa2tVZXdzN01yMENjbEpRV1R5VlNnT3RPTk1qTXpDN1E1T0RoZ01CaXN2cC9pam1Zc1RISDNvcnc1T1RtVjZmT3l2YjA5UnFPeEhDTVNFYms5S0JsS1JFUkVSRVJFUkc2YXRMUTBkdTdjU1hKeU1uZmNjUWQzM25tbjFjMXBFUkVSRVJHNXRkbloyWlg2YUR4clB2amdnMkw3T0RzN2M4ODk5N0JwMHlaYXQyN04rZlBuZWZUUlJ3dnQvOElMTDlDdlh6K2IxdCt3WVVPQmhKYmx5NWNURkJSRTllclZ6VzF1Ym03bVdPclVxY09MTDc1SXpabzF6Y2VaVFpnd2dhQ2dJQ0R2Q01ENTgrZGJKTE5FUkVUUW9VTUh0bTdkeXFSSmt3Z0pDV0hXckZubXhLY2I1U2VINVNkaWxaU3JxMnVoMWFsS3ExMjdkZ0NjUG4zYVlwMXIxNjZSbnA1dTlXY2kvL2kvL0tTb0d6azZPako1OG1SbXpKakJHMis4d1VjZmZWVGcyRUUzTnpkU1UxUDU0WWNmYnFuUGo5YnVSV0VNQmtPaHh6Y1dsYXhVMXZlYm5wNXUvcGtWRWZrN1VUS1VpSWlJaUlpSWlOd1VGeTVjWU5ldVhlVG01bkwzM1hmajUrZFgyU0dKaUlpSWlFZ3BsWGRTeW52dnZVZjc5dTB0MnI3Ly9udm16WnRuMFRaZ3dBQzJiTm5DZSsrOWg2dXJLOTI2ZFN0MHp1VGtaSnVQeTB0S1NpclExcmh4WS9NUmJ6Zkt5c3FpZnYzNkxGNjgyTngyL2ZwMVRDWVRmbjUrMUtoUkE0QWFOV3FZKzVoTUpnd0dBNXMyYldMa3lKRnMzYnFWcGsyYjh2YmJiMk15bVhqcnJiY0tySk9mUkJRU0VrS3paczJBdktNRFo4MmFaZE43OHZIeElTNHVEcVBSV0M0Vm9nQnpWYXNiRTV1YU4yOU9aR1Frdi83Nkt6MTY5Q2d3WnQrK2ZRQ0ZIaVhYdFd0WHhvNGR5NkpGaTNqMTFWZjU2S09QelBjUW9FbVRKa1JGUlptUFI3eFZXTHNYaGZIdzhPRGF0V3NrSlNYaDdlMXRiajk5K25TRlZXN0t6czdteXBVck5HellzRUxtRnhHNWxTa1pTa1JFUkVSRVJFUXEzSkVqUjRpT2pzYkR3NFBPblR2ajZlbFoyU0dKaUlpSWlNZ3Q1TktsU3dVU2w1S1Rrd3YwYTlteUplM2F0U01xS29wSEhubWt5S28zLy9uUGYvalBmLzVUN3VhVDdRQUFJQUJKUkVGVTZwaUdEaDFxdGRMUkF3ODhVT2lZcVZPbldtMWZ0bXdaWjgrZTVmTGx5M1RxMU1uY1hsUnlUM3g4UEFBMWE5YTBOV1FMalJvMUlqWTJsdE9uVDV1UDRpdUw5UFIwUHY3NFl3Q0NnNFBON1FNSERpUXlNcEpQUC8yVUJnMGEwS2hSSS9PMWhJUUVQdnZzTXh3Y0hCZzBhRkNoY3c4ZVBKano1OCt6ZHUxYVhudnROZWJPblV1VktsVUE2TnUzTDFGUlVjeWZQNStaTTJmaTQrTmpIbWN5bVlpTWpLUng0OFlXQ1ZRVnJiQjdVWmltVFp1eWQrOWV2dnZ1Ty9NUmprYWowU0tocnJ6OThjY2ZtRXltY3ZuZWk0amNicFFNSlNJaUlpSWlJaUlWSmpzN205OSsrNDF6NTg3aDUrZkhYWGZkVlc1UEpJdUlpSWlJeUYrSExjZmtRVjRsbmVQSGp3T3djK2RPQmcwYVpIR01YYjdwMDZjVEVCQkFyVnExMkwxN04wRkJRUmdNQmxhdVhNbVNKVXY0OGNjZnpYTzBiOStlbEpRVWpoNDlpcDJkblhtT3dvNEJYTFpzbWNYcjlQUjAzbnJyTGR6ZDNmbmpqejhZTUdBQUF3Y090T2hUbzBZTjl1M2JSNDhlUFhCMmRyWTZiMUpTRW5GeGNTUWtKQUI1RDVYNCtQaFFyVm8xbSs3Tm53VUdCaElSRVVGVVZGU0pFMktNUmlNaElTSG0xMWV1WEdILy92MWN2WHFWOXUzYk0zejRjSXQxbm5qaUNmN3puLy93ekRQUDBLNWRPMnJXckVsU1VoSjc5KzRsSnllSGlSTW4wcUJCZ3lMWGZQYlpaN2w0OFNLLy92b3JVNmRPWmZiczJiaTR1QkFjSEV4a1pDU2JObTNpeVNlZnBGMjdkdmo0K0pDYW1rcE1UQXdYTGx4ZzhlTEZGWllNVlpKN1VaaUJBd2V5ZCs5ZWxpOWZ6dUhEaDZsVHB3NEhEeDdFejg4UEZ4ZVhjai9PRUNBcUtncWdRTVUxRVpHL0ErMCtpb2lJaUlpSWlFaUZTRXBLWXZmdTNhU21wdEs2ZFd2dXVPT095ZzVKUkVSRVJFUnVVYlljazNmczJER21UcDJLblowZEw3endBZ3NYTHVUNTU1OW4rdlRwTkcvZTNHTHMzWGZmemViTm01azJiUnB4Y1hGTW16YXRRQVdmNDhlUDgzLy85Mzg0T1RuUnRXdFg3cnZ2UHB1Ty83dXhVdE9lUFh0WXVIQWhEZzRPekp3NWs4T0hEek5qeGd4U1VsSVlPM2FzeFpGb25UdDNwbFdyVm9YT3UzVHBVcFl1WFdwK3ZYMzdkanAwNkZCc1BJWHAwcVVMQ3hZc0lDSWlna2NlZWFSRVk0MUdJMkZoWWViWGJtNXVOR3pZa0Y2OWV0RzNiOThDOStueHh4K25SWXNXZlB2dHR4dytmSmlvcUNpOHZMeTQ1NTU3ZU9TUlJ3Z0lDQ2gyVFlQQndMUnAwNWcwYVJKSGpoemh6VGZmWk1hTUdUZzRPREI1OG1UYXRtM0wrdlhyK2YzMzM4bk16TVRUMDVPQWdBQkdqeDVOL2ZyMVMvVCtTcUtrOThLYWpoMDdNbTNhTkw3KyttdWlvNk01YytZTXdjSEJqQm8xaXNHREIxZEkzRnUzYnNYTnpZMjc3NzY3UXVZWEVibVZLUmxLUkVSRVJFUkVSTXFWeVdUaTJMRmovUDc3NzdpNHVOQzFhMWQ4Zlgwck95d1JFUkVSRWJrTjVPVGtrSk9UZzcyOVBTZFBuc1RKeVFtQUgzLzhrWkNRRUZ4ZFhaazFheFpObWpTaGR1M2F2UFhXVzd6NDRvc01IRGlRRVNOR2tKNmV6cnAxNjFpM2JoMVhybHloUzVjdWpCOC9uanZ1dUlQcjE2OXo4dVJKYy9XbmdJQUFsaTlmenNhTkcxbS9majAvL3ZnamZuNSszSC8vL1F3ZVBCaDdlL3NDOFdWa1pIRHMyREgyN2R2SHp6Ly96TGx6NTdqdnZ2c1lQMzQ4Ym01dUJBVUY4Y2tubi9EQkJ4L3cyR09QMGJselo5cTNiOCs5OTk2TGw1Y1hYbDVlVnQrM3E2c3I0OGFObzNmdjNrQmVWWjlYWG5tRmlSTW5rcDZlVG1KaUlrNU9UaHc1Y3NTaWVsVlIzTjNkZWVDQkIxaTllalVIRHg2a2RldldObzNidEdtVFRmMytMREF3a01EQVFKdjdXMXZIMmRuWm9ncFRQb1BCUU8vZXZjMzNwelJ6NXdzUER5OVRqS1VkRXh3Y2JQVkl2Y0xpS2UzM0FmSitmazZlUE1tUUlVT0tQRXBTUk9TdlNzbFFJaUlpSWlJaUlsSnVNakl5aUl5TTVNS0ZDOVNwVTRjT0hUb1VlZ1NFaUlpSWlJaklueVVtSmpKaXhBano2NjVkdTdKbzBTSldyVnBGa3laTmVPT05ONmhWcXhhUWwzd3pmLzU4M25yckxUWnQyc1Rnd1lQNTdMUFAyTDU5TzcxNzkyYlFvRUhVclZ1WFR6NzVoR25UcHBubmJOdTJyZm5yYXRXcU1YVG9VSVlNR1VKa1pDUnIxcXdoS2lxS29VT0hXbzN2Nk5HalRKbzBDUjhmSDdwMTYwYS9mdjJvVzdldVJSOC9QejgrK3Vnajl1N2RTM2g0T1AvKzk3L3AwcVZMa2UvN3owZnZmZm5sbC9UcDA0ZEdqUnB4NmRJbFJvMGFaYjRXRkJSVXpGMzhueEVqUnJCbHl4WVdMMTdNL1BuemJhcGlKTGUzM054Y0ZpOWVqTGUzdDAxSCtJbUkvQlVaVENhVHFiS0RFQkVSRVJHUjh2SGhoeC9pNmVuSm1ERmpLanNVRWZrYlNraEk0TGZmZnNOb05OS21UUnNhTjI1YzJTR0ppSWlJU0JudDNMbVRYMy85bFpkZmZybXlRNUZieUljZmZvaTl2VDB2dnZoaW1lZTZjdVVLaXhjdlpzaVFJZWFqempadTNFaE9UZzZlbnA0RUJRV1JtSmpJanovK3lLT1BQb3FqbzJPQk9USXpNNG1MaTZOSmt5WmN1M1lOazhtRXA2ZW4rWHBjWEJ5SERoM0NaREpScFVvVjdycnJyaUlmMmpBYWpUZzRXTmFVaUl1THc5dmJHM2QzZHk1ZXZGaWk2cmZXNXJ0Ky9UcnU3dTZGSmlkbFpHUmdNQmh3ZG5iR1pES1pQMnU1dWJuUnFsV3JBdk1WWmUvZXZVeWRPcFdubjM2YUlVT0cyRHhPYmsvTGx5L244ODgvNTkxMzN5MVJwUzRSa1Z1Tm9Rd1p2S29NSlNJaUlpSWlJaUpsa3BPVHc4R0RCemx4NGdTZW5wNTA2OWF0MEtNZlJFUkVSRVJFYmxTMWFsVW1UNTVzMGZibm85QnExYXJGeUpFakM1M0QyZG1aSmsyYUFGQ2xTcFVDMS8zOS9mSDM5N2M1Sm11SlJqZU9MK2t4NE5ibTgvRHdLSEtNaTR1TCtXdUR3VURIamgxTHRPYU5BZ01EbVRKbENzZU9IU010TFUzSHB2MkZwYWFtY3ZYcVZhWk1tYUpFS0JINVcxTXlsSWlJaUlpSWlJaVUycFVyVjRpTWpDUWxKWVhHalJ2VHBrMGI3TzN0S3pzc0VSRVJFUkVSdVVGd2NEREJ3Y0dWSFlaVU1IZDNkOGFORzFmWllZaUlWRG9sUTRtSWlJaUlpSWhJaWVYbTVuTDQ4R0VPSHo2TWs1TVQ5OXh6RDNYcTFLbnNzRVJFUkVSRVJFUkVST1J2VHNsUUlpSWlJaUlpSWxJaXljbkovUGJiYjZTa3BPRHY3MCs3ZHUxd2RuYXU3TEJFUkVSRVJFUkVSRVJFbEF3bElpSWlJaUlpSXJiSnlja2hKaWFHbzBlUDR1VGtST2ZPbmFsYnQyNWxoeVVpSWlJaUlpSWlJaUppcG1Rb0VSRVJFUkVSRVNuVzVjdVgrZTIzMzdoMjdScjE2dFdqWGJ0Mk9EazVWWFpZSWlJaUlpTGs1T1JnYjI5ZjJXR0lpSWlJeUMzQ3JySURFQkVSRWJuZDVPYm1WbllJSWlJaU4wMTJkallIRGh3Z0lpS0M3T3hzN3JubkhvS0NncFFJSlNJaUlpS2wxcXRYTHpadTNGaWcvZEtsUzd6eXlpdWNQWHZXM0JZVEU4T1VLVlBJeXNvcWRMNzc3NytmdUxnNGk3WUxGeTdRcTFjdm9xT2p5eTl3RVJFUkVia3RLQmxLUkVSRS9qSU9IRGhBU2twS2hhN3g0NDgvOHZUVFQzUDkrbldieDF5L2ZwM1hYbnVOaUlpSUNveE1SRVNrL01YRnhmSEREejl3N05neDZ0V3J4MzMzM1VlZE9uVXFPeXdSRVJFUnVZa01CZ05Ba2NsSTVTVWpJNE9vcUNqUzB0TE1iY25KeWV6WnM0ZWNuSnd5eng4WEYyZjFUMFhwMWFzWC9mdjNyN0Q1UlVSRVJNUTZIWk1uSWlJaTVXTHQyclVzV0xDZ3hPTmVlT0VGK3ZYclozN2RxMWN2bThadDJyVEo0dlhaczJmNTE3LytSWWNPSFpnK2ZYcUo0N0JWczJiTmlJK1A1N1BQUHVPRkYxNndhY3ppeFl1Smlvcmk2YWVmcnJDNGJvYUpFeWZpNXViR2pCa3pLanNVRVJHcFlGZXZYaVVxS29xTEZ5L2k2ZWxKcDA2ZDhQSHhxZXl3UkVSRVJLUVNlSGw1QVhsVm0rcldyVnNoYTd6eXlpc0FaR1ptQWhBU0VvS3JxeXVBK2NHMzZkT25ZMmVYOTR4LzI3WnR1ZmZlZTltM2J4OFBQdmlnZVo3VHAwK3pkZXRXaGc4ZmJuV2RVYU5HV1czLzh6NlROWC9lc3pJWURIaDZldEtxVlN1R0RSdEdzMmJOaXAxRFJFUkVSRzRPSlVPSmlJaEl1ZnJpaXk5czZwZWRuYzNvMGFPdFhwczdkMjZoVlNmaTQrTjU2YVdYTE5wU1VsS1lQbjA2Ym01dVBQZmNjOFd1dlhmdlhsNTc3VFZHakJqQnlKRWpDMDNrMnJScEUvSHg4UlpQSHRyWjJkR2hRd2ZhdDI5ZjRNbEJmMy8vQW5QczJyV0xEUnMyWURLWmVPYVpad3FONmVHSEh5N3llbkd5czdONTlkVlhTVTVPWnNHQ0JiaTd1MXZ0OSs2Nzc3Smx5eFllZmZSUm5ucnFxVUxuTTVsTURCczJqS1NrSkVKRFEvSDM5K2ZpeFl1Rnpuc3JTa3RMdzgzTnJkVFh5N0x1Yzg4OVI1VXFWWmc5ZTdhT2tSS1IyNHJSYUNRbUpvWmp4NDVoYjI5UG16WnRhTktraWZtWFRpSWlJaUx5OTlPd1lVUHM3T3c0ZGVwVWhTVkQ1ZStwcEthbUVoTVRRODJhTmMxSldJNk9qcHc4ZVJJL1B6L3M3ZTBCcUY2OU9rYWprWlVyVjFva1ErM1lzWU9OR3pmeTVKTlBGcnJXOU9uVDZkcTFLd0NiTjI5bTFxeFpOc2ZwNE9CQTM3NTlnYnk5bUpNblQ3Smp4dzUyNzk3TmpCa3pDQXdNTE5IN0ZoRVJFWkdLb1dRb0VSRVJLVmN1TGk0MjljdmZ2TExHdzhQRHZPSDFaMWV2WHJWNGZmMzZkYVpObThhVksxZVlNMmNPMWFwVkszYnRzTEF3N096c2VPQ0JCeXphSjA2Y0NNRCsvZnZac21VTEFNOC8vM3lCTlFFaUl5TUx0UDM1S2NMNCtIamVlKzg5bWpWclpyRXhkNk0xYTladzlPaFJHalJvVUd6Y1JmbjAwMCtKaVlrcE1oRUtvR2ZQbm16WnNvV3RXN2NXbVF3VkZSVkZVbElTelpvMU0yOUkvdnZmLzc1dGZoaytlZkprVHB3NHdabzFhMHAxdlN6YzNOeDQvZlhYZWZiWlovbjQ0NDhMSk8rSmlOeXF6cDQ5eS83OSswbFBUNmRldlhxMGJ0M2EvRFMraUlpSWlQeDl1YnE2RWhRVXhPN2R1Mm5hdENtK3ZyNmxtaWNwS1luVTFGVHo2OHVYTDVzZk5IdisrZWVCdkdQc05tL2V6SkFoUTJqYXRDbVFsK0FVR1JuSnVISGpMUDU5YWpRYVNVeE10TmkzMmJWckYwRkJRUlpWblBJL2wwK2RPclZVY2QvSXdjSEJIR3UrTld2V3NIRGhRa0pEUTVVTUpTSWlJbktMVURLVWlJaUlsS3VoUTRlV2VZNHhZOGJZMU8veTVjdE1uVHFWaXhjdjh1Njc3OUt3WWNOaXgxeTZkSWxkdTNaeDk5MTNVNk5HRFl0cmZmcjBBU0FySzh1Y0RMVjY5V291WDc3TWloVXJlUHp4eDZsU3BZckZtTldyVjFPelprMjZkT2xpMFo2VWxNU1VLVk93czdQajlkZGZ0N3BSdUgzN2RvNGVQVXJmdm4zTlR4V1d4cUZEaHdnTEMyUGd3SUUwYWRLa3lMNkJnWUY0ZTNzVEh4L1BrU05IQ2kzaHZubnpac0N5Qkh4RlZGR3FLUHYzN3k4eU1hKzQ2MlhWcUZFakhucm9JVmF0V2tXUEhqMW8wNlpOaGEwbElsSldWNjVjNGNDQkErWWo4VHAyN0ZqcVgzQ0ppSWlJeUY5VHAwNmRPSG55Skt0V3JhSm56NTdtUktXU1dMcDBLUnMyYkRDL0RnME5KVFEwRklEdnYvK2VpeGN2bXRzQmM2SlV2WHIxQ0EwTkpURXhFWUNhTld2aTVPU0VnNE1EdnI2K25EcDFDb0NFaEFTT0hEbkMyTEZqR1Rod0lJbUppYnp5eWl0TW1US0ZnSUFBcWxldlh2b2JVSVMrZmZ1eWNPRkM0dVBqSzJUK3d1VGs1QlQ1c0tHSWlJakkzNW1Tb1VSRVJLUmNMVnUyektaK1dWbFpqQm8xeXVxMUJRc1dGRnAyL2R5NWN6ejMzSE1jUDM2Y3FWT240dWpveU55NWM4MlZsVkpTVWdxdEtnVjVtMnU1dWJrTUdEREFwamdoNzZtLzdkdTNjKzdjT1diTW1JSEJZQUR5cWljdFdyU0loeDkrMkNJWktqRXhrZGRlZTQzNCtIaTZkKzl1dFlxVTBXZ2tORFFVTnpjM0dqWnN5UGZmZjI5eHZWKy9mamJIOS9ubm4rUG82TWp3NGNPTDdXdG5aMGYzN3QxWnZYbzFFUkVSVnBPaHNyS3krT1dYWDNCd2NLQjc5KzQyeHlHV2hnMGJSbGhZR0tHaG9jeWJONit5dzZsd1JxT1IyTmhZTGwyNlJIcDZ1c1h4a25MN3NMZTN4OVhWRlI4ZkgrclhyNCtEZ3o0eS9wV2xwcVlTSFIzTm1UTm5jSFIwcEhYcjFnUUVCTncyVlFCRlJFUkU1T2F4czdOajBLQkJiTjY4bWZEd2NMeTl2YzFIMmVYdmt4VEczOThmZjM5L0prNmN5TVNKRTltd1lRTno1c3hoOHVUSjlPN2RHNERvNkdpYkt5dlBueitmNXMyYkF6Qmh3Z1FhTjI0TWdLZW5KODg4OHd5dFdyWENZRENZajYzMzlmVTFWNzBHeTRwVWx5OWZMdG1Oc0NLL01sV2RPblZzNnQrclZ5OWNYRndJRHc4dmNLMS8vLzVrWkdRVXFENmVQMmJseXBXRWhJU3dmZnQyMHRQVExmcUZoSVNRbFpWVmhuZFNjcm01dVRkMVBSRVJFUkZiYVdkYlJFUkV5dFdJRVNQS1BNZHp6ejFYYkI5L2YzKzZkZXZHNDQ4L2JrNStTa3BLWXNLRUNmVHQyNWVSSTBjV0dHTTBHdG13WVFOK2ZuNjBhOWZPNW5pOHZMeVlPSEVpQ3hZczRNS0ZDOVNxVll2RXhFUm16cHhKang0OUdEOSt2TG52cVZPbm1EcDFxbmtqTENJaWdvaUlpQ0xuLy9qamp3dTAyWm9NRlJzYnk0RURCK2pldlR0VnExYTFhVXpQbmoxWnZYbzEyN1p0WS96NDhRVTJMWGZ0MmtWYVdocGR1blN4cUlSVjJHYmR4bzBiV2J0MkxiR3hzVGc1T1JFVUZNVDQ4ZU1aTVdKRWtSdDQzMzMzSGN1WEwyZkRoZzBrSlNWUnExWXRoZzhmYnQ0SXZkR1JJMGY0K3V1dmlZNk9KaU1qZzFxMWF0R3RXemVHRFJ1R3M3T3p4ZHo1TWpJeXpLL3pZeWp1ZWtuWEs0cVhseGYzM25zdm16ZHY1c1NKRThWVzdicWRKU1VsRVJNVFEvWHExV25ldkRrZUhoNTZPdlUybFpPVHcvWHIxNG1QajJmWHJsMjBhTkVDYjIvdnlnNUx5bGxXVmhhSER4L214SWtUQURSdDJwVG16WnViZjFra0lpSWlJbUtOcTZzci9mcjE0NDQ3N3VEZ3dZT2NPSEdDN094c204YmVtSXowMjIrL0FYbi9MczNLeXJMNGQraml4WXZORDd6OTJSOS8vR0d4Qi9QVlYxK3hkT2xTOCt2ODQrc1dMbHhZNEhQK2pSWXVYR2hUekxZd0dvMHNXclFJS0o5cTZjV1pQMzgrQnc4ZUpEZzRtQXNYTGxoY3U5bUpVQUFtayttbXJ5a2lJaUppQ3lWRGlZaUlTTGw0OE1FSGVmREJCOHM4ejh5Wk0ybldyQm5PenM2a3BLUXdmdng0K3ZUcHd4TlBQQUZBWm1ZbVI0NGN3Y1hGeFNKcEtpc3JpLy83di84RDRQNzc3N2M2OS9idDIwbE9UbWJZc0dIRlByVUllVldrL2x6UjUvSEhIN2Q0dlhuelp2T1JjZ0FyVnF6QXo4K1BKNTU0Z29rVEp6SjA2RkJHang1dE1XYkpraVdzV0xIQzZzYmNva1dMV0xWcVZiR3gzZmllQURwMzdtenptQ1pObXRDZ1FRTk9uejdOZ1FNSGFOdTJiWUgzQkphSlE0WDU1Sk5QK1BiYmIzRjFkU1VvS0FoWFYxZjI3dDNMcTYrK1d1elRnUjkrK0NFSER4NGtNRENRQ3hjdXNHL2ZQbWJQbm8ySGg0ZkYrOW13WVFNZmZmUVJqbzZPQkFVRjRlN3V6cUZEaDFpMmJCbFJVVkY4OE1FSDV1bzErUlcvd3NMQ2NIQndLSEQ4WUhIWFM3cGVjVHAzN3N6bXpadlpzV09IemNsUU8zZnU1TmRmZjdXcHI2T2pJM1hxMUtGTm16WUVCQVRZTkthOEpTVWxjZWpRSVZxMWFrVzFhdFVxSlFZcFAvYjI5bmg1ZWVIbDVVVnljakxSMGRHMGJObFNDVkYvRVRrNU9adzRjWUxEaHcrVG5aMU52WHIxYU5XcUZlN3U3cFVkbW9pSWlJamNSZ0lDQWtyOUdUUXpNNU9vcUNnZzc5aTgzYnQzODhZYmI1aXZqeGt6eHVhNSt2ZnZUOWV1WFRsdzRBRHo1czNqblhmZW9YYnQyc1dPbXo1OU9sMjdkZ1h5OWtCbXpacGw4NXBHbzVHUWtCQUEwdExTT0hEZ0FEazVPVXlhTk1rOFowWEp6TXdrTmphV0pVdVc0T0xpVXVENnl5Ky9YS0hyLzltSEgzNm9CNkZFUkVUa2xxVmtLQkVSRVNtVGI3LzlsazgrK2FUTTg3ejIybXMwYjk2Y3VuWHJjdTNhTmE1ZHV3WkFvMGFOK1BISEgrblRwNDg1Z2FsdTNickV4OGRUdTNadERBWUR1Ym01dlBQT081dzVjNFlQUHZpQW1qVnJXbDBqTEN3TVoyZG5xNVdISUM4SkJpQW1KZ2FBNE9CZzJyUnBVNkwzNGUzdHplelpzMHMwcGl5aW82TUJhTm15WlluRzllelpreVZMbGhBUkVXR1JESFg5K25VaUl5UHg4dktpWThlT1JjNnhmLzkrdnYzMlczeDhmSmc3ZDY3NXZtZG1adkw2NjY4WCtVUmlSa1lHNTgrZjU3UFBQak5YV2dvTkRXWDU4dVdzV2JQR25BeDE0c1FKNXMyYlIrM2F0WG4vL2ZmeDlmVUY4cDQ4L09DREQ5aTRjU05oWVdFTUhEZ1ErTjlUb1BuSlR2bXY4eFYzdmFUckZTZi8rNUwvZmJMRmpVL0xGc1ZrTXBHU2tzTEZpeGNKQ3d2ampqdnU0Qi8vK0lmTjY1UUhvOUZJVEV5TUVxSCtvcXBWcTBhclZxMDRkT2dRblRwMTBwRjV0ekdUeVVSc2JDeUhEaDBpTFMwTlgxOWZXcmR1cmY5dlJVUkVST1NteTM5WWFQLysvZlR0MjVlVksxY3lkKzVjK3ZUcEE4RGJiNzlOM2JwMXJZNDljK1lNYjc3NXB2bTFwNmNubnA2ZS9QREREd0RVcmwzYi9KbDYwS0JCNXFyZCtjZnZGVlV0eWxaR281R3dzRENMTmhjWEY3WnUzVXI5K3ZWcDFxeFptZGNvak1sazRxbW5uckthQ0NVaUlpSWlsclNiTFNJaUl1VWlORFRVL0hWaVlpTHIxNi9ucnJ2dW9ubno1a1dPdTM3OU92Lzg1ejhCckI1dGwrL0pKNThzMExadTNUb01CZ1B2dnZzdXYvLytPKysvL3o2TkdqV3lPdjdVcVZORVIwZlRwMDhmUER3OHJQYVpNMmVPeFdzUEQ0OUMrOXJxMUtsVGJOeTRzVUFiVUtBZDhvNjlLNG00dURoY1hGenc4ZkVwMGJnZVBYcncyV2Vmc1gzN2RwNS8vbmx6a3NPMmJkc3dHbzMwNk5HajJNU0gvT1B5bm43NmFZc0VOR2RuWjE1NDRRV2VldXFwSXNkUG1EREI0c2k1QVFNR3NIejVjdk94VFFEZmZQTU5PVGs1VEp3NDBaeVlCR0F3R0hqaWlTZll1SEVqUC8vOHM4M0pTY1VwNy9XcVY2K09xNnNyNTg2ZHN6a0dmMzkvbXhPaThoMDdkb3lmZnZxSjFhdFhsMmhjV2NYR3hsSzllblVsVlB5RlZhdFdqZXJWcXhNYkcwdmp4bzByT3h3cG9kemNYR0pqWXpseTVBalhyMStuYXRXcUJBWUdVcXRXcmNvT1RVUkVSRVQrcHNMQ3d1aldyUnY3OSsvSHo4K1BBUU1HRUJVVlpYNG95dGZYbHpwMTZsZ2RtNUdSWWJVOS85aTl1WFBuMHI5L2Y3cDM3dzdrN1NWMTdkcVZoSVFFcGsyYlZpN3h1N2k0bVBkRGNuSnlTRXBLWXZmdTNZU0dodkxTU3kveC92dnZjK2VkZDViTFduOW1NQmhvM2JwMWhjd3RJaUlpOGxlalpDZ1JFUkVwazRDQUFJS0RneTNhMXE1ZHk4R0RCeGs4ZUhDeDR4MGNIQmc4ZUREMTZ0VmowNlpOcEtlbkZ6dkd4Y1VGZzhGQVNrb0tNMmJNSUQ0K25vOCsrb2g2OWVvVk9pYi9xYjMrL2ZzWDJpZi9DY0cxYTlleVlNRUNBT0xqNDR0TTBzcjN3Z3N2MEs5ZnZ3THRrWkdSUkVaR1doMVRIaFdrcmx5NVVxcEVGQjhmSDlxMGFjUCsvZnZaczJjUG5UcDFBa3AyUk43aHc0Y0JDQW9LS25ETno4OFBKeWVuUXF0RE9UZzRGRGcycmthTkdqZzRPSkNhbW1wdU8zRGdBQWFEZ1czYnRyRnQyemFyYzVVazBhZzRGYkdlcDZjbnljbko1UkZlb1pvMmJVclZxbFg1NnF1dktuU2RQN3QwNlZLeENZOXkrNnRUcHc1SGpoeFJNdFJ0SkRjM2w5T25UM1BreUJGU1UxUHg4dktpVTZkTytQbjUyWFJNcklpSWlJaElSWWlKaVNFbUpvYnAwNmV6Y09GQ0lPL0J1TkdqUjNQMDZGRUF4bzBiVjZJNXo1OC96NlZMbDRDOGZZcmp4NCtiOXh1OHZiMHRIall5bVV3QVhMNThtYmk0T1BQWHBXVnZiNCtQancvOSt2WEQxOWVYYWRPbThmbm5ueGQ0Mks2OE9EazU0ZVRrVkNGemk0aUlpUHpWS0JsS1JFUkV5dVRPTys5a3hZb1ZqQm8xcXNDMTU1NTd6cVk1Yml4VFBtREFnR0w3aDRhR1VxVktGWjU1NWhsOGZYMEpDUW5CMjl2YmZEMHpNOU9pNGxCYVdocWJOMittV2JObUJBUUUyQlRUbjAyYU5Ja1dMVnBZdldidHZSdU5SZ0NHRHg5ZTRQcVNKVXRZc1dLRjFmTHNpeFl0WXRXcVZUYkhsWjJkWGVxanEzcjE2c1grL2Z1SmlJaWdVNmRPWEx4NGtlam9hQm8wYUdEVGZVcE9Uc2JSMGJIUTZsbDJkbmFGam5Wd2NMRDZDM2tIQndmenZRTklTVW5CWkRJVktFRi9vOHpNekdKanRWVkZyR2R2YjIveG5pcUtyNjh2SFRwMElESXkwcnpCVzlIUzA5UExYRDFOYm4wZUhoNmtwYVZWZGhoaWc1eWNIRTZkT3NXUkkwZElUMCtuYXRXcWRPN2NtVHAxNmlnSlNrUkVSRVFxM2ZMbHl3a0tDcUo2OWVybU5qYzNOeUN2eW5TZE9uVjQ4Y1VYcVZtenB2bEl1QWtUSnBnZndrcElTR0QrL1BrV0NVRVJFUkYwNk5DQnJWdTNNbW5TSkVKQ1FwZzFhNWJWejhYNUQyemxKMktWcDNidDJnRncrdlRwWXZzYURBWnljbktzWGl0cS8wRC9waGNSRVJHeG5aS2hSRVJFcE14bXpKZ0JRRkpTRW1QR2pLRlBuejZNSGozYWZQMjMzMzdEejgrUDJyVnIyelJmYUdob29jZUU1VmNzcWxxMUtpKy8vREp0MnJTeFNBYjYvdnZ2V2JwMEtVdVdMS0ZxMWFvQTVvcFR0aVJhRmNiSHg2ZEVSNWZsVnplcTZDZjJYRjFkQ3kwVFg1d3VYYm93Zi81OGR1N2NTV1ptSmhFUkVaaE1KcHVxUWtGZWtrOVdWaFpHbzdGQVFsWk9UazZoVmFGS3dzM05qZFRVVkg3NDRZZWJzdWxYRWV1bHA2ZWJOM2NyV3FOR2pZaU1qTHdweVZlUTkzMjJ0N2UvS1d0SjViRzN0eTkwbzE1dURVYWprWk1uVDNMMDZGRXlNakx3OXZZbU1ERFE1cjkzUlVSRVJFUnVoc2FOR3hNWUdGaWdQU3NyaS9yMTY3TjQ4V0p6Mi9YcjF6R1pUUGo1K1ZHalJnMGdyNkowZmgrVHlZVEJZR0RUcGsyTUhEbVNyVnUzMHJScFU5NSsrMjFNSmhOdnZmVldnWFd1WHIwS1FFaElDTTJhTlFQeUttVFBtaldyek84dHZ6cVZsNWRYc1gwOVBEeTRkdTBhU1VsSkZnLzNuVDU5K3FaOW5oY1JFUkg1cTFNeWxJaUlpSlNibVRObjR1am9TSThlUGN6bHhnR21UcDNLd3c4L2JQV0lPaGNYRjN4OGZDemFyRlZhc3ViUEcyakhqeDluNGNLRlBQNzQ0K1pFS01nN0lzL1QwNU51M2JxVjVPMVl1SHo1TXZIeDhUYjNUMHhNQk9ETW1UTnMzTGpSNHRxcFU2Y0FDclFEeE1iR2xpZ3VIeDhmNHVMaXJDWWtGY2ZOelkzT25Uc1RFUkhCcjcvK3lwWXRXN0N6cytNZi8vaUhUZVByMWF2SDhlUEhPWERnUUlIdnhlKy8vMDV1Ym02SjRyR21TWk1tUkVWRkVSMGR6WjEzM2xtaXNjVlZSN0oydlN6cldaT2RuYzJWSzFkbzJMQmhtZWV5UmY3L1MrVng3MFhrMXBlV2xzYUpFeWM0ZGVvVVdWbFoxS2hSZzQ0ZE8xS3paczNLRGsxRVJFUkVwSUNoUTRmaTZ1cGFvUDJCQng0b2RNelVxVk90dGk5YnRveXpaODl5K2ZKbE9uWHFaRzR2NnJOOC9yNU9lZjk3T1QwOW5ZOC8vaGlBNE9EZ1l2czNiZHFVdlh2Mzh0MTMzNW4zd0l4R28wVXltSWlJaUlpVWpaS2hSRVJFcE53Y09IQUFnSEhqeGhXNHRtYk5HdGFzV1ZPZ3ZWMjdkcnovL3ZzV2JRc1dMS0J1M2JvQS9QTExMM3o0NFlmbXNROC8vTERWdGMrY09jT1VLVlBvMkxFanc0WU5NN2Z2MzcrZk0yZk9NR1RJa0dLck5LV2twQUJZcmJUMDV4aUxrNS93RkJFUlFVUkVoTlUrczJmUEx0R2MxalJxMUlqWTJGaE9uejVOa3laTlNqeStaOCtlUkVSRXNHN2RPazZlUEVtSERoMHN5dFVYcFZ1M2Jody9mcHhGaXhieDRZY2ZVcVZLRlFDdVhMbkNnZ1VMU2h5TE5YMzc5aVVxS29yNTgrY3pjK1pNaThRNWs4bEVaR1FralJzM05qOGxtcy9WMVpYMDlIUlNVbEtzUHBWWjJQWFNybGVZUC83NEE1UEpWS3J2VFdsVWRDVXlFYmsxWEw1OG1XUEhqbkh1M0RsTUpoTjE2dFNoYWRPbUJaS0xSVVJFUkVSdUpkWVNvU0F2c2VsRzZlbnB2UFhXVzdpN3UvUEhIMzh3WU1BQUJnNGNhTkduUm8wYTdOdTNqeDQ5ZXVEczdHeDEzcVNrSk9MaTRraElTQURneUpFaitQajRVSzFhdFZLL0I2UFJTRWhJaVBuMWxTdFgyTDkvUDFldlhxVjkrL1lNSHo2ODJEbkNMZWI5QUFBZ0FFbEVRVlFHRGh6STNyMTdXYjU4T1ljUEg2Wk9uVG9jUEhnUVB6OC9YRnhjU2wwQlhFUkVSRVQrUjhsUUlpSWlVbTQyYmRwa3RiMVhyMTQ4K2VTVFBQYllZOFhPc1hMbFNsYXVYTWw5OTkxSHZYcjF6QnRhVGs1T0xGbXloSkNRRVB6OC9DekduRHg1a2lsVHB0QzRjV09tVFp0bWNieFplSGc0Qm9PQmZ2MzZGYnYyNE1HREM3MDJhOVlzMnJadGEvWGEvZmZmWDZCdDM3NTlBSHp6elRjRk50bVdMRm5DaWhVcnJONnZSWXNXc1dyVnFtSmp6UmNZR0VoRVJBUlJVVkdsU3JqcDBLRUQxYXBWWS8vKy9RRDA3dDNiNXJFREJ3NWsyN1p0SEQ5K25LZWVlb3FPSFR1U2s1TkRaR1FrblRwMTRzS0ZDMlhld0FzT0RpWXlNcEpObXpieDVKTlAwcTVkTzN4OGZFaE5UU1VtSm9ZTEZ5NndlUEhpQXNsSkxWcTBZTy9ldmJ6MjJtdjQrdm9XS0k5ZjJQWFNybGVZcUtnb0FOcTNiMSttK3lBaWtwdWJ5OW16WnpsMjdCakp5Y2s0T0RqUXBFa1RtalJwZ29lSFIyV0hKeUlpSWlKU2FqZFdhdHF6Wnc4TEZ5N0V3Y0dCbVRObmN2andZV2JNbUVGS1NncGp4NDYxT0ZhdWMrZk90R3JWcXRCNWx5NWR5dEtsUzgydnQyL2ZUb2NPSGNvVXE5Rm9KQ3dzelB6YXpjMk5oZzBiMHF0WEwvcjI3V3V4SjFXWWpoMDdNbTNhTkw3KyttdWlvNk01YytZTXdjSEJqQm8xcXNpOUtSRVJFUkd4blpLaFJFUkVwRXg2OWVwbFU3OC9iMEQ5bWFPakkrSGg0Y3laTTRmSXlFaWFOMjlPdlhyMUxLNDdPRGp3MGtzdjhlU1RUekpreUJBTUJnTTdkdXpndmZmZW8yWExscnp4eGhzNE9qcWF4MXkrZkprZE8zWncxMTEzVWJ0MjdXSmpmUFBOTndHSWpJeGsvZnIxRnRjTUJnUDI5dlkydmRmcjE2L3p5eSsvMEtSSmt4SS9iWmlUazFPaS9sMjZkR0hCZ2dWRVJFVHd5Q09QbEdnc2dKMmRIZDI3ZCtmYmI3ODFINXRuSzBkSFIyYlBuczBYWDN6Qnp6Ly96Sll0Vy9EMTlXWElrQ0VNSFRxVXJWdTNsa3Vsb3NtVEo5TzJiVnZXcjEvUDc3Ly9UbVptSnA2ZW5nUUVCREI2OUdqcTE2OWZZTXh6enozSHpKa3p6VWRIbGVSNmFkWXJ6TmF0VzNGemMrUHV1Kzh1K1JzWEVTR3ZXdUdwVTZjNGNlSUVHUmtaZUhoNDBMWnRXeG8wYUdEeGQ1NklpSWlJeU8wb0l5T0RZOGVPc1cvZlBuNysrV2ZPblR2SGZmZmR4L2p4NDNGemN5TW9LSWhQUHZtRUR6NzRnTWNlZTR6T25UdlR2bjE3N3IzM1hyeTh2S3hXZzRhOEtsVGp4bzB6UC9RVkZSWEZLNis4d3NTSkUwbFBUeWN4TVJFbkp5ZU9IRG1DbloyZFRiRVc5aEJnYWNZRUJ3ZGJQVkl2UER5ODNOWVdFUkVSK1R0VE1wU0lpSWlVeVJkZmZGRnNuNUVqUnpKbzBDQUdEQmhRYUIrVHljUTc3N3pEbmoxN2VPR0ZGd2dLQ2lJN081dW9xQ2k4dkx3d0dBeU1IVHNXSHg4ZmpoOC9Ubkp5TWw5KytTWHIxcTJqZi8vK1BQdnNzd1UycjlhdFcwZE9UZzc5Ky9jdk1yNFdMVnJ3OU5OUGM4ODk5d0J3enozMzhOSkxMMW4wZWZYVlY0dDluL2tXTDE1TWVucDZzZXRDWGxXcmRldlc0ZUxpUW1abUpqLzk5SlBOVlljQTNOM2RlZUNCQjFpOWVqVUhEeDZrZGV2V05vL05OMkhDQkNaTW1GQnNQMnNiYis3dTdqenp6RE04ODh3ekZ1M0p5Y2tZalVacTFhcGwweno1ckczNkdRd0dldmZ1WGFLcVZYNStmaXhjdUxCVTEwdXpualZSVVZHY1BIbVNJVU9HNE9ibVZxYTVST1R2eFdReWtaQ1F3S2xUcDBoSVNNQmtNdUhyNjB0Z1lDQzFhOWUyNldsekVSRVJFWkhid2RHalI1azBhUkkrUGo1MDY5YU5mdjM2VWJkdVhZcytmbjUrZlBUUlIremR1NWZ3OEhEKy9lOS8wNlZMbHlMbi9mUFJlMTkrK1NWOSt2U2hVYU5HWExwMGlWR2pScG12QlFVRmxkOGJFaEVSRVpGYmdwS2hSRVJFcEV6cTFLbGpVNzhxVmFvVTI3ZDkrL1lNSGp5WWI3NzVoamx6NWdEZzRPQmdrV2p6OE1NUEF6Qjc5bXgyNzk3TnRHblQ2TmF0VzRHNWNuSnlXTDkrUFRWcjFpeDJVeXNnSUlDQWdJQWkrMHlhTklrV0xWcFl2WGJqQmxwV1ZoWXhNVEVFQkFSWVBUNFA4a3FvNTFlTWNuQndJRHc4SEpQSkJFRFZxbFZ0U2t5NjBZZ1JJOWl5WlF1TEZ5OW0vdno1dDhRdnlYZnMyQUZBeTVZdEt6bVN5cEdibTh2aXhZdng5dlptK1BEaGxSMk9pTndtcmwyN3hxbFRwNGlOalNVakl3Tm5aMmNDQWdKbzJMQWhucDZlbFIyZWlJaUlpRWk1Q1EwTnhkdmJHM2QzZDc3NjZpdDhmWDJMSFJNWUdFaGdZQ0JHb3hFSEI4dGZiNjFac3daM2QvZEN4ODZjT2RPOFgxS2pSZzNlZWVjZGpFWWpibTV1UlI2MUp5SWlJaUszSnlWRGlZaUl5QzJqWDc5K0FMejAwa3VNSGowYUFHOXZiNnRWZGNhT0hjdm8wYU1MUFlZdUtTbUp2bjM3MHF4WnN6SWxCOVdxVllzVksxYmc2ZWxaWUtNdDM0b1ZLOHdiYms1T1R1WU50c0xLckQvNjZLTTgrdWlqQU5TclY0K05HemRpTXBrd21VdzJsMmEva1llSEI2KysraXBUcDA1bDVjcVZEQmt5cE1SemxNYjU4K2VKaTR1alE0Y09GdmY0eUpFamhJYUdZakFZek4vVHY1c1ZLMVp3NHNRSjNuMzNYVHc4UENvN0hCRzVoUm1OUnVMaTRqaDkralNKaVlrWURBWnExYXBGdzRZTnFWMjdkcW4rWGhBUkVSRVJ1ZFg1Ky91YnY3WWxFZXBHMXZabml2dnM3ZUxpWXY3YVlERFFzV1BIRXEwcElpSWlJcmNYSlVPSmlJaEloU3ZxV0RScnZMeTg4UEx5S3JaUFVYeDhmSGppaVNkS3RLNDFkbloyZUh0N0Y5bm56OWQ5Zkh4S3ZJN0JZQ2hUMGxaZ1lDQlRwa3poMkxGanBLV2wzWlJqMlpLVGs1azZkU3ErdnI2MGFORUNaMmRuenA0OVMweE1EQ2FUaVpFalIvNHRuNjVNVFUzbDZ0V3JUSmt5aGNEQXdNb09SMFJ1UWJtNXVWeTRjSUc0dURqT25UdUgwV2pFdzhPRE8rKzhrL3IxNitQcTZsclpJWXFJaUlpSWlJaUlpSWpjdHBRTUpTSWlJdklYRVJ3Y1RIQnc4RTFiejkvZm4wY2VlWVE5ZS9idzY2Ky9rcE9UZzZlbko1MDdkMmJBZ0FHMGI5Lytwc1Z5SzNGM2QyZmN1SEdWSFlhSTNHSnVUSUNLajQ4bk96c2JSMGRIL1B6OGFOaXdJVFZxMUtqc0VFVkVSRVJFUkVSRVJFVCtFcFFNSlNJaUlpS2w0dUhod2RpeFl4azdkbXhsaHlJaWNrc3FMQUdxVHAwNitQbjVVYXRXTFIyREp5SWlJaUlpSWlJaUlsTE9sQXdsSWlJaUlpSlNUckt5c25CeWNpcXlqOGxrQWlqVDBaaHk2OHJLeXVMQ2hRc2tKQ1FvQVVwRVJFUkVSRVJFUkVTa0VpZ1pTa1JFUkVSRWJxbzMzM3lUaElRRUZpMWFWT0ZydmZ6eXkvajYrdkxxcTY5VzZEcm56NTluenB3NTJOblpNV3ZXckNMN0hqcDBpQ2xUcG5EMzNYY3pkZXJVQ28xTEtwN0paT0xLbFN1Y1AzK2VoSVFFa3BLU01KbE1Tb0FTRVJFUkVSR1JJdVhrNUdCdmIxL1pZWWlJaVB3bEtSbEtSRVJFUkVSdXFqTm56aEFYRjNkVDFqcDQ4Q0QrL3Y0VnZvNlhseGR4Y1hFa0ppYXlmZnQyN3IzMzNrTDdIajU4bUl5TURGeGRYVzJlLzdubm5pTXRMYTA4UXNYTnpZMEZDeGFVeTF4L1YxbFpXWncvZjk3OEp6TXpFNENxVmF0eXh4MTNVTHQyYmJ5OXZaVUFKU0lpSWlJaVVvNk9IVHZHVHovOXhHT1BQWWFYbDFleC9YTnpjNWszYng0OWV2U2dUWnMyaGZaYnUzWXRiZHEwb1VHREJrWE8xNnRYTHlaUG5renYzcjB0Mmk5ZHVzVHMyYlA1NXovL2laK2ZId0F4TVRGOCtlV1h2UFhXVzRWV2tMNy8vdnNKRFEyMTJMZTRjT0VDSTBhTVlPN2N1YlJxMWFyWTl5Z2lJaUxXS1JsS1JFUkVSRVJ1R2FOR2pTcnhtTkRRMEJLUHljN09adGl3WWNYMisrOS8vNHVqbzJPeC9WeGRYUms5ZWpTelpzMWl5WklsM0gzMzNUZzRXUCs0ZGZqd1lRQmF0bXhwYzd4bno1NGxOVFhWNXY1RmNYZDNMNWQ1L2s2eXNySklURXdrTVRHUlM1Y3VrWnljYks3K1ZLdFdMZk1mRnhlWHlnNVZSRVJFUkVUa3RwU1ptY25WcTFlNWN1VUtseTlmSmpFeGtldlhyMXQ4ZHYvMDAwKzVlUEVpbzBlUHRtbk9vMGVQc243OWVnSURBNHZzdDJEQkFsNTQ0WVZpazZFS2s1R1JRVlJVbE1WRFRNbkp5ZXpaczRlY25KeFN6WG1qd2g0b3V4a1BmOWxxNHNTSnVMbTVNV1BHREhOYnIxNjljSEZ4SVR3OC9LYkhVNUsxcmNVT2VaV2dseTFieHJwMTYwaEpTV0hNbURFTUhEaXdva0sycWpMdm9Zakk3VTdKVUNJaUlpSWljc3U0V1JXalRDWVRWNjlldGFtZnJYcjA2RUY0ZURpdFc3ZkdhRFJhVFlZeUdvM3MyN2NQZzhGQWh3NGRTaFF6d0taTm13cTkxcXRYTDl6ZDNmbnV1KytLN0NQRlMwMU5OU2MvSlNZbW1uOVdEQVlEMWFwVm8xbXpadFNxVll2cTFhdGpNQmdxT1ZvUkVSRVJFWkhiVjJabUpvTUdEVEpYM0wyUms1TVQvZnIxdzhQRGc3VnIxL0w3Nzc4RDhNQUREMWlkNjRzdnZxQk9uVHJtMS92MjdjUGUzcDcyN2R0WFNPeXZ2UElLZ0RuMmtKQVFjeFhvbEpRVUFLWlBuMjZ1R3R5MmJWdnV2ZmRlOXUzYng0TVBQbWllNS9UcDAyemR1cFhodzRkYlhhZXdCOGVLMmlQNHMrenNiRjU5OVZXU2s1TlpzR0JCa1E5S2xXVHZJRCtHaXhjdmx2amhxN1MwTk56YzNFclVmODJhTmZ6eXl5K2NQWHVXckt3czNOemM4UGYzWi96NDhiUm8wYUpFNitjckxQYXZ2dnFLLy96blAvajQrUENQZi93RFQwL1BNc1gvNS90cU1Canc5UFNrVmF0V0RCczJqR2JObXBVcS9vcVNscGJHYzg4OVI1VXFWWmc5ZTNhaEZjNUVSRzVWU29ZU0VSRVJFWkZiaXFlbko2dFhyeTYyMzBNUFBWUXUxWktzYlI0V3QvRlhWQVdyWDM3NWhWOSsrY1dpclVHREJ2enJYLzlpNzk2OXBLYW1jc2NkZCtEdDdWMjZnS1ZjR1kxR1VsSlNTRTVPTmljL3BhZW5BK0RnNEVEMTZ0WHg5L2ZIeDhjSGIyOXY3TzN0S3psaUVSRVJFUkdSVzBOdWJtNlo1M0IyZG1iOCtQSFkyOXVUa1pIQndvVUxtVFJwRXZmY2N3OGVIaDRBSERseWhNV0xGOU85ZTNmYXRXdFhZSTdWcTFlVGtKQ0FoNGNIR1JrWlhMcDBDWUJkdTNaUnYzNTlrcE9UU1U1T0JzcTNtbEwrWEttcHFjVEV4RkN6WmszejhYMk9qbzZjUEhrU1B6OC84K2ZJNnRXcll6UWFXYmx5cFVVeTFJNGRPOWk0Y1NOUFB2bGtvV3RObno2ZHJsMjdBckI1ODJabXpacFZvbGcvL2ZSVFltSmlpazJFQWhnd1lJREY2L1hyMTJNMEdndTAzK2pmLy81M2lZNktueng1TWlkT25HRE5talUyOWI5NDhTS1RKazBpSVNHQmhnMGJFaHdjak1GZzRQejU4MFJIUnhNYkcxdnFaS2pDWWwrL2ZqMEE3NzMzWG9HZm01TEduOC9Cd1lHK2Zmc0NlUWxxSjArZVpNZU9IZXpldlpzWk0yWVVXOFhzWm5KemMrUDExMS9uMldlZjVlT1BQK2FsbDE2cTdKQkVSRXBFeVZBaUlpSWlJbEtoMXE1ZHk5cTFhODJ2RXhJU2dJSUpSYVU1N3U1R2taR1JmUHJwcHdYYUV4SVNMTllxNnpwUThncFcrY2VuUlVSRUFIbkgzaFdWVUhYSEhYZnc2cXV2bGo1QXNTb3JLNHNyVjY2UW5Kek1sU3RYdUhMbEN0ZXVYVE5YQUhOMmRzYkh4NGNhTldwUW8wWU5xbGF0cXNwUElpSWlJaUlpaFRDWlRLU25wNXVySVpWV3YzNzlnUDk5MXZiMjlqWW5Rc1hHeHZMNjY2L1RvRUVEUm84ZWphK3ZyOFhZaUlnSVltTmpHVEZpQko2ZW51emF0WXZwMDZkYjlMbng4L2ZYWDMvTm80OCtXaUNHZWZQbU1XL2VQSXUyVFpzMmtaU1VaUEVnMXVYTGw4MXhQdi84OCthNE4yL2V6SkFoUTJqYXRDbVFsK0FVR1JuSnVISGpMTzZQMFdpMHFFQU1lVWxiUVVGQkZnOW01U2VlVEowNnRmQWJaNk5EaHc0UkZoYkd3SUVEYWRLa1NiSDk4OTlYdm8wYk4ySTBHZ3UwMzZna0ZaSUE5dS9mWDZLajVoY3VYRWhDUWdManhvMWo4T0RCRnRldVhyMXFyc1JWR29YRm5waVlpS09qbzlVRXVwTEduOC9Cd2FIQWZWeXpaZzBMRnk0a05EVDBsa3FHQW1qVXFCRVBQZlFRcTFhdG9rZVBIclJwMDZheVF4SVJzWm1Tb1VSRVJFUkVwRUtscEtSWVRSNHE3eVB4VWxOVHJjNXBOQnJMZmEyU2xLTFBkL255WmJadDJ3Ymt4VnBVVmF0cTFhcFpiUyt1WWxWcWFxcU93Z055Y25LNGZ2MDYxNjVkNCtyVnErYmtwN1MwTkhNZkZ4Y1hxbFdyUnQyNmRhbGF0U3JWcWxVcmNVbC9FUkVSRVJHUnY3dWZmdnFKL3YzN1Y4amM4Zkh4dlBUU1M3aTd1L1BQZi82VGNlUEdNV2pRSUVhTUdBSEEzcjE3bVQxN05xMWF0ZUt4eHg0RG9GT25UbXphdElrbFM1YncvZmZmczJMRkNweWRuYzF6NWxlTjZ0ZXZIODJiTndkZzl1elo5T3JWaTdadDJ3S3daODhlODhOTVM1Y3VaY09HRGVieG9hR2g1b2VzdnYvK2V5NWV2R2h1aC8vdGRkU3JWNC9RMEZBU0V4TUJxRm16Sms1T1RqZzRPT0RyNjh1cFU2ZUF2QWU0amh3NXd0aXhZeGs0Y0NDSmlZbTg4c29yVEpreWhZQ0FBS3BYcjE3bSsvajU1NS9qNk9oWTZERjh0NE45Ky9iaDRPREFvRUdEQ2x6ejlQUXNjSVJkZVRDWlREZWxPblRmdm4xWnVIQWg4Zkh4RmI3V2pYSnljbXg2ZjhPR0RTTXNMSXpRME5BQ0NZTWlJcmN5SlVPSmlJaUlpRWlGZXVLSkozamlpU2NBU0U5UForREFnUmlOeGxJbEZCV2xlL2Z1ZE8vZTNmdzZJaUtDbVRObjR1L3ZYeTdWb0FvVEhoNU95NVl0YWRTb2tibHQ4K2JOQkFZR1VyVnFWWFBiZDk5OWg5Rm9CT0MvLy8ydnhZYm05ZXZYZWZqaGgvSHc4Q2l5eEhwUjVmemo0dUl3R0F6NCtma1YyZWV2SWpjM2w5VFVWSzVkdTJaT2ZNci9iLzR4ZC9rOFBEeW9YcjA2alJzM3BtclZxbFN0V3JWVVQzQ0tpSWlJaUlqSS96ZzRPSERzMkRIQ3c4UHAyYk5ucVNwRUpTVWxzWHYzYnZQWGtKZU1sSmlZU0c1dUx0MjZkV1BZc0dIVXJGbVRJVU9HbUJPTW1qVnJ4dno1ODZsZnZ6NXZ2LzAyRGc3Lys1V24wV2praHg5K29IZnYzbXphdElsNTgrWVYySU5vM2JxMWVROWg5dXpadEdqUmd0Njlld041bjlIems2RW1UcHpJeElrVDJiQmhBM1BtekdIeTVNbm1mdEhSMFRZZkhUWi8vbnh6OHRXRUNSTm8zTGd4a0pmSTg4d3p6OUNxVlNzTUJnTk9UazRBK1ByNld1d0IzRmlSNnZMbHk3YmVYbUpqWXpsdzRBRGR1M2UzMktNb2I3MTY5Y0xGeFlYdzhQQmkrK1hMeU1nd3Z5NXVqOGhnTUdBMEdqbC8vankxYTllMk9hNmNuQnlXTDEvT2hnMGJTRXBLd3RmWGwwY2VlY1JjamN4YTdFWEZXTnI0aTVKZkpheE9uVG8yOVMvcVh2ZnYzNStNakl3QzhlU1BXYmx5SlNFaElXemZ2cDMwOUhTYjR2Ynk4dUxlZSs5bDgrYk5uRGh4d3FicVlpSWl0d0lsUTRtSWlJaUkvTVZrWm1ieTRZY2YzcFMxVHB3NHdmang0MjN1djIvZlBuTkNVRVhidm4xN2hhOFJIUjFOU0VnSUxpNHVmUG5sbDNoNWVmSHJyNzh5YTlZc0dqVnF4SWNmZm9pSGh3ZVhMbDJ5U0hLNmRPbVNSVEpVL3BPaXhXM29GWlhVMWF0WEw5emMzSXJ0Y3p2SXlja2hJeU9EOVBSMDB0UFRMYjdPLzVPYW1tbyszZzdBeWNrSkR3OFBmSDE5OGZEd29FcVZLdWIvM3JncExpSWlJaUlpSXVYRDN0NmV2bjM3bWlzeDFhcFZDeDhmSDNOQ1QxSDgvZjN4OS9jbkxpNk9PWFBtV0Z6Nzl0dHZ6Vi9mbUt3eGZQaHc3T3pzV0xKa0NldldyYU5qeDQ1TW16YXR3REZuMjdadDQrclZxeno0NElORVJVV1Y4VjNtK2UyMzM0Qzg0OWV6c3JJczN1UGl4WXRwMEtDQjFYRi8vUEdIeGI3SlYxOTl4ZEtsUzgydjg0OU1XN2h3WVpHSktRc1hMaXhWM1BsN0k1MDdkeTdWK1BJMllNQUFBTUxDd25Cd2NLQnYzNzQyamV2Y3VUTS8vZlFUcjcvK09xKzk5aG9CQVFFMmpac3padzc3OSs4bk1EQ1FpeGN2c25mdlh1Yk5tNGU3dTd2RkEzVzJ4bGphK0F0ak5CcFp0R2dSQUVPSERpM1RYTGFZUDM4K0J3OGVKRGc0bUFzWEx0ZzhyblBuem16ZXZKa2RPM1lvR1VwRWJodmFFUllSRVJFUmtWSXI2cWczYS9LZjlpeksxYXRYeTV5MGs1cWFTbVJrWkpubXNHV05XYk5tWVRLWkdEMTZORjVlWGtCZVNmN2c0R0MyYnQzSzlPblRlZSs5OS9qa2swL0l6TXpFMGRHUjdPeHNMbDY4U0xObXpjeHo1VC9WV2F0V3JRcU4rV2JMeWNraE96dmIvQ2NySzZ2UTExbFpXZVpFcDZ5c3JBSnoyZHZiNCtMaWdxdXJLOVdxVmFOZXZYcDRlSGlZRTU1czJXd1hFUkVSRVJHUjhoVVFFRURkdW5XSmpJemtqei8rNE15Wk16YVA5ZmYzcDAyYk51WWtvTVdMRi9QTk45OHdjK1pNN3JyckxvdStTVWxKZlBmZGQ2eGR1eFpYVjFlZWV1b3BIbnJvSVF3R1E0RjV2L3Z1T3pwMjdFamR1blhMSlJrcU16UFRQTS9TcFV2WnZYczNiN3p4aHZuNm1ERmpiSjZyZi8vK2RPM2FsUU1IRGpCdjNqemVlZWNkbXlvZFRaOCtuYTVkdXdKNTFhaG56WnBsMDNyUjBkRUF0R3paMHVZWUsxSis4bGQrTWxIKzYrS01IeitlVTZkTzhjY2ZmL0RzczgvU3ZYdDNSb3dZVVdRRjdZeU1ET0xqNHdrTkRUVWZsZmpGRjErd2JOa3l3c1BEQzAyR0tpckcwc2FmejJnMEVoSVNBa0JhV2hvSERod2dKeWVIU1pNbW1iKy9GU1V6TTVQWTJGaVdMRmxTNG1yWitUOC8rVDlQSWlLM0F5VkRpWWlJaUlqOHhUZzdPL1BjYzg5VitEby8vZlFUUFh2MnRMbC9abVltUC8vOGM3SDk3T3pzcUZ1M2JySDl6cDQ5YTFFWjZFWWJObXdnTXpQVC9Qcnp6eituVzdkdUZrZlpsZFZISDMzRWhRc1g2Tnk1cy9uSlFNZ3IzVDU1OG1UT256OVBkSFEwczJiTklpMHREVGMzTng1Ly9IRVdMVnJFeVpNbkxUYTVUcDA2QlJSZkVuM1VxRkZGWGs5TFN5dTJUMWxFUkVTUW01dExibTR1SnBQSnBxK0xZakFZY0hSMHhOSFJFU2NuSjl6ZDNhbFJvd2F1cnE2NHVycWFrNTljWFYyVjdDUWlJaUlpSW5LTGNuTnpJemc0bU9EZzRGTFBZVEtaekVmVFpXZG5ZektaeU1yS1l1Zk9uV3pkdXBYZHUzZmo0T0NBczdNekRSczI1TDc3N3JPYUNBVnc1TWdSd0xJNmNxOWV2V2pYcmgyVEowOHVjV3o1MVhEMjc5OVAzNzU5V2JseUpYUG56cVZQbno0QXZQMzIyNFh1WTV3NWM0WTMzM3pUL05yVDB4TlBUMDkrK09FSElLOUNkSDVDejZCQmc4eEhwdVVmdjFlVzQ5Y0E0dUxpY0hGeHdjZkhwMHp6VkRZdkx5L216NS9QMTE5L3phcFZxOWl5WlF0YnQyNmxYNzkrakJrenB0RGtuZ2tUSnBnVG9TQXZHVzNac21XY1BIbnlab1Z1d1dnMEVoWVdadEhtNHVMQzFxMWJxVisvdnNXRGMrWE5aREx4MUZOUGxUZ1JDcUI2OWVxNHVycHk3dHk1Q29oTVJLUmlLQmxLUkVSRVJFUnVpcDA3ZDFwVWtscXpaZzFuenB6aDJXZWZ0VGpHek1QRG84aWozdkk5OU5CRFZpdFQ1ZWJtRWhZV2hwZVhGeWtwS1NRbko3TnExU3JDdzhPWlBYczJqUnMzTHZON0NRc0xZK3ZXcmRTc1daTkpreVlWdU83azVNUmJiNzNGczg4K3kvYnQyM250LzltNzg2aXFxLzMvNDAvZ01CMFFGQUdIY01JeHA3emlVRjQxOUlyZFROR3dVRzkyTGRMUVVyc09HVGlrbVpxcDVaU0tvbWpEemJ4YUthaVZPS1gyellsQXcxa1J4UnhRRkUwWjVBQy9QMXljbjhSMFVOQ0cxMk90dXhhZi9YbnZ2ZCtmQSt1dSt2USs3eDBTUXJkdTNjd3ZSL05lek9ZNWZ2dzRBQTBiTml4MjM2U2twR0x2NStibWxoaHpQNnl0clRFWURGaFpXV0Z0YlkyMXRYV3hQK2NWT3QzOVB6czdPL1BQT3I1T1JFUkVSRVJFQUg3ODhVY3VYNzRNd0tKRmk5aXdZUU1qUm93Z0xDd01vOUhJZ0FFRGFOQ2dBZVBIaitmaXhZdDgvLzMzQmRhb1dMRWlUenp4Ukw1M0N0dTNiK2VUVHo0aElpSWlYeEZJU2twS3ZuOS92bmJ0bXZrNk5UVTEzN3FSa1pFOCtlU1R4TVhGNGVYbGhiKy9QN0d4c2VhajV6dzlQWXY4Y2xOR1JrYWg0M25IN3MyZVBac2VQWHFZdXhTOTlOSkxkT3pZa1FzWExqQnUzTGppUHpRTHBLYW1VcWxTcGZ0ZTUvZkF6czZPbDE1NkNYOS9mMWF0V2tWVVZCU1JrWkhFeDhjemE5WXNLbFNva0MvZVlEQVVPRTdQemMwTlcxdGIwdExTSG1UcVpnNE9Ea1JGUlFGM3VtbGZ2WHFWUFh2MkVCRVJ3WWdSSTVneFl3Yk5talVybDcydHJLeG8zcno1UGM5M2NYSGgyclZyWlppUmlFajUwcHRuRVJFUkVSRjVJTDc2Nml1c3JhMXhkbmJteG8wYi9QampqOFRHeHBLWW1NaWtTWlBNeDh6ZHI0MGJOM0xod2dXZWUrNDUxcXhaUTZWS2xYanBwWmVZTW1VS1k4YU1ZZWJNbWVhaXBLSytSVnFjUTRjT3NXalJJZ3dHQXhNbVRDandzZzBnSVNHQjVPUmtKazJheEprelovakhQLzRCM1BsMnE3MjlQVWVPSE1Ga01wbUxnUTRkT2dUQW80OCtXdWllam82T1pHZG5tMStZRmNiUHp3OG5KeWZXcmwxYlpFeVBIajF3ZEhTMCtGbC82OGtubjd6bnVTSWlJaUlpSWlKRldiTm1EVzV1Ymx5OWVwVTJiZHJ3M1hmZkVSb2F5dVRKazJuWXNDSFhyMTluMkxCaG1Fd21MbDI2eEljZmZsaGdqVWFOR3ZIRUUwL2tPem90cnhBb2J5eXY0R3J4NHNVc1hyellIUGZKSjUvd3lTZWZGRmp6OE9IREhENThtQWtUSnJCdzRVSUFCZ3dZd01DQkF6bDI3QmdBd2NIQnBYcldpeGN2bXZNNGN1UUlKMDZjb0Y2OWVzQ2RZcDI3ODgvcnVIeDM4VlpLU29yRmUyVmxaZjNwdm9qazV1YkdrQ0ZENk5teko1TW1UU0loSVlIRml4Y1grTEphM3BlNWZzdkd4b2Fzckt3SGxXNlJiR3hzOFBEd29IdjM3bmg2ZWpKdTNEaVdMMTllNk45MldiQ3pzN3V2cnRzMk5qYVlUS1l5ekVoRXBIeFpQK3dFUkVSRVJFVGt6eTgyTnBhalI0L1NwazBiYzlIVHRHblQ2TlNwRS9IeDhRd2ZQcHh6NTg3ZDl6N3A2ZWw4K3VtbldGbFowYjE3ZC9ONHg0NGRlZm5sbDgzWGVSMmw3dVVsVUsxYXRXalZxaFd2dmZZYVRrNU9qQjgvbnF0WHIrYUwrZTkvLzh1RUNST0lpNHVqYTlldTVuRmJXMXNhTjI1TVdsb2FzYkd4QUp3NGNZTGs1R1NxVkttQ3U3dDdvWHV1WExteTJFSW9TMFZGUmJGeTVjcjdYa2RFUkVSRVJFU2tyT3pkdTVlZmYvNlpuajE3QXZENDQ0L3ovdnZ2WTJ0cmk3dTdPMmxwYVl3ZlA1NXIxNjZ4YU5FaW9xT2o4LzF2OGVMRkdBd0cvdmEzdjFtODU5aXhZODN6QWQ1NDR3M3o5WkFoUTh4eEsxZXVwRzNidGxTdVhOazhaalFhc2JXMXhkN2VudXJWcXpOanhndysvdmhqVnF4WWdaV1ZGYSs5OWhvZmYvd3hIMy84TWRPblQ2ZDY5ZXI1M2o5czI3YU5WcTFhQVRCNjlHaHNiR3lZUG4xNm9VZk4zNzU5RzRDRkN4Y1NGQlJFVUZBUTRlSGhGaitubzZOamtkMnAvdWlxVjYvT3hJa1RBZGkxYTlkRHp1Yis1UDN0SmlZbWxoaHJaV1ZGZG5aMm9mZUtLMWE2bHk4RTNpMDlQUjJqMFhoZmE0aUlQRWdxaGhJUkVSRVJrWEtWbTV2TGloVXJnRHVkaWZJWURBWkNRMFBwM3IwN3pzN08yTnZiMy9kZVM1Y3U1ZXJWcXp6NTVKUG03azk1K3ZYcng4S0ZDL0gyOXViR2pSc0ErVnJrVzhyWjJabkpreWZUbzBjUHZ2cnFLL2JzMmNPSUVTTklUazRHNFB6NTgremF0UXVEd1VEbnpwMEx6Ry9kdWpXQXVhWC9qaDA3QUdqZnZuMnBjeEVSRVJFUkVSSDVJOHZLeW1MeDRzWFVxVk1uMzc4WE4yblNoQVVMRm1CcmE4dVlNV05JU0VoZ3dvUUplSGw1NVp0LzQ4WU4zbjMzWGR6YzNPamJ0MitSKzF5OWV0WGNsYmswNnRhdFMyQmdZSUh4MjdkdlU2dFdMY0xEdzJuU3BBbnU3dTQ0T2pxU201dUxsNWNYN3U3dXVMdTcwNnhaTThMRHc2bFJvNGE1MkNrNk90cjhyQTBhTk9EZGQ5OGxPRGk0MEdLVnZQY1g4K2ZQTnhkcmhZU0VXSnkvaDRjSDE2NWQrMTEyOUNtcytLdTBxbGV2am8yTkRUazVPV1dRVWVtVVJmNTU4anFGV2RJMTNkblptYXlzckFKZnpFdE1UQ3kzMzNOV1ZoYXBxYWw0ZW5xV3kvb2lJdVhoejlVWFVVUkVSRVJFZm5laW82TTVmUGd3dFd2WHBuWHIxb1NGaFpudldWbFo4Y1liYitRN011N216WnNFQlFXVnVHNWFXbHErNjhWZDNNVUFBQ0FBU1VSQlZOallXS0tpb2pBWURQejczLzh1ZEU2VktsVUErUFhYWHdIeWZiT3pOUEplVUE0ZE9wVHIxNit6WThjT1JvMGF4YXhaczFpMmJCazVPVGwwNjlZTkR3K1BBbk03ZGVwRWVIZzRXN2R1cFgvLy9temN1QkVBWDEvZmZISG56NTlud0lBQnBjcnIxcTFiK1BuNVdSd2ZGaFpHM2JwMVM3V0hpSWlJaUlpSVNGbjUvdnZ2T1h2MkxETm56aXhRREpTUWtNREVpUlA1OWRkZm1UcDFLanQzN21URmloVk1tVElGTnpjM1VsTlRDUTBONWZMbHk4eWFOUXVqMFVoOGZEeTdkKy9teXBVcitZNlc2OU9uRDY2dXJpeGF0S2hVK2ZYcDA2ZlE0K2FmZWVhWkl1ZU1IVHUyMFBIUFB2dU1jK2ZPa1pLU3d1T1BQMjRlYjlhc1daRnJuVDkvSHZqLzd6Tkt5OXZibXpObnpwQ1ltR2craXUvM3dOSFJrZlQwZEs1ZnYyNVJBZEQ4K2ZONTRZVVhjSE56eXplK2NlTkdzck96aS8wTXkwTnA4eTlPZW5vNkN4WXNBQXErR3lwTWd3WU5pSW1KWWUzYXRlYjNaeWFUcVZRZHcwcnIxS2xUNU9ibS9xNytoa1JFU3FKaUtCRVJFUkVSS1ZjLy92Z2pBQysvL0hLUkxibnpDcUVBY25KeXpDOHJTK1BTcFV2azV1YnkvUFBQVTZOR2pXSmo4NDdrcy9RYmJXbHBhUnc5ZXBTV0xWdm1HN2UydG1iczJMSGN2bjJiM2J0M00zejRjSzVldllxenN6TXZ2ZlJTb1d1NXU3dlRxbFVyOXUzYlIyaG9LRGR1M0tCV3JWbzBhdFFvWDV6QllDanhPYkt5c3JoNDhXS0JjVnRiVzZwV3JWcmljOTNMTVlFaUlpSWlJaUlpWmFWMTY5YjA3Tm1URmkxYUZIZ1hrSkdSZ1oyZEhYUG16S0ZPblRwVXExYU5NV1BHTUdMRUNGNTU1UlhDd3NMNDlkZGZlZmZkZDgzL1RwMlFrTUQzMzM5UDllclZxVjY5T2c0T0RxU2twTEJ3NFVLcVZxMWE2aVBqQ2l1RWdqdUZUWGRMVDAvbm5YZmV3Y25KaVZPblR1SHY3MDlBUUVDK0dIZDNkMzc2NlNjNmQrNWNaSGZzcTFldmtwU1V4SVVMRndBNGV2UW9IaDRlVktwVXFWUjU1L0h4OFdIYnRtM0V4c2IrcmdwWkdqZHVURXhNRENFaElYaDZldkxPTys4VUd4OFpHY21HRFJ0bzJMQWhOV3JVd05yYW10T25UM1AwNkZGY1hWMEpEZzUrUUpuZlVkcjg4NWhNSnViUG4yKytUazFOSlM0dWpoczNidEN5WlV2NjlldFg0aG9CQVFIRXhNU3djdVZLamh3NVF2WHExVGw0OENCZVhsNDRPRGlVeTdHSXNiR3hBQVhlaTRtSS9KNnBHRXBFUkVSRVJNcFYxNjVkdVhYckZ1M2F0Yk1vM3NYRmhTKy8vTExFdUY2OWVuSHIxaTN6ZGFkT25kaStmWHVSWGFIdWR1REFBUUNMdXlKZHZueVp0OTU2aXpadDJqQjE2dFI4OTJ4c2JKZ3dZUUpqeDQ0MXI5dTNiOTlpdnhuWXIxOC85dTNiWnk3S2V1R0ZGd3JFZUhwNkVoRVJVZVFhMTY5ZlorTEVpVnk4ZUpGdTNicXhjZU5HSEIwZGFkNjhPWHYzN3NYUHo4K2lsMmdpSWlJaUlpSWlENHVycXl1dnYvNTZvZmVhTkdsQ2VIZzROalkyd0ozdVNHKysrU2FqUm8zaTNYZmZwVTZkT2t5ZlBwMmFOV3VhNS9qNysrUHY3MisrWHI5K1BidDM3NlorL2ZvQTVrS1JLMWV1a0ppWWFJNUxTVWt4WC8vMitMSEMzTjJwYWYvKy9TeGN1QkNEd2NDMGFkTTRjdVFJVTZaTTRmcjE2N3o2NnF2NXVobTFhOWVPcGsyYkZybnVpaFVyV0xGaWhmbDY1ODZkdEdyVnFzUjhpdEsrZlhzKyt1Z2p0bTNieHZQUFAzL1A2NVMxb1VPSE1tM2FORTZmUHMzdDI3ZExqSC85OWRmWnMyY1BwMCtmNXRpeFl4Z01CcXBWcTBaZ1lDQzllL2N1MERHcXZKVTIvendtazRuSXlFanp0ZEZvcEU2ZE92ajUrZEd0VzdjaXYwUjR0elp0MmpCdTNEZysvL3h6NHVQak9YdjJMTDYrdmdRRkJmSGNjOC9kMC9PVVpQdjI3UmlOUnA1NDRvbHlXVjlFcER5b0dFcEVSRVJFUk1wVjY5YXQ4ZmIyTHZkOTdPM3RtVEpsU3I0dVUwV0ppNHNENE5GSEg3Vm83WnMzYndJVStWTEsxdFkyWC9IVGhnMGI2Tnk1YzZISDVBRTBiZHFVS2xXcWNPblNKWnlkbmVuWXNhTkZlZVE1ZnZ3NGt5ZFA1dEtsUy9UczJaUFhYMytkalJzM1ltMXR6Y1NKRTNuNzdiZUppSWpnbDE5KzRmWFhYeS95bTZ3aUlpSWlJaUlpRDF0eEJTQTJOamJjdm4yYmZmdjJzV25USm5idjNvMnpzelAvK3RlLzZObXpwMFh2QUFxelpNa1NsaXhaWXI3KzdMUFBDblI3S2twR1JnYkhqeC9ucDU5K1lzZU9IZnp5eXk4ODlkUlREQjQ4R0tQUlNOdTJiVm0wYUJHelpzM2loUmRlb0YyN2RyUnMyWklPSFRyZzZ1cGE1SmVuSEIwZENRNE9wbXZYcnNDZGJqeGp4b3hoNU1pUnBLZW5jK1hLRmV6czdEaDY5Q2pXMXRZVzVlcms1TVF6enp6RGwxOSt5Y0dEQjJuZXZMbEY4KzRXRlJWVllreDBkTFJGWTNtOHZMeFl1SENoeFRuMDZ0V0xYcjE2V1J4ZjNONi9mWjZpWXNzeS81TFdLKzBjWDEvZlFvL1VLK3AzZFM5NzU0bU5qU1VoSVlIQXdFQ01SdU05cnlNaThxQ3BHRXBFUkVSRVJNcVZ3V0RJOTQzSjh0NnJKREV4TWFTa3BHQm5aMGVMRmkwc1dqY2xKUVdBeXBVckYzci9rMDgrWWNlT0hWU3NXSkVLRlNxUWxKVEVtMisreVljZmZsam90eE9YTDEvT3BVdVhnRHVGVnN1WEwyZmd3SUVsNW1FeW1mamtrMDlZdFdvVjF0YldEQjQ4bU42OWUrZUxzYlcxNVoxMzNtSEdqQmw4OTkxMy9QVFRUd3daTW9RT0hUcFk5S3dpSWlJaUlpSWl2d2M3ZHV4ZzA2Wk54TVhGa1ptWlNZTUdEUmc2ZENoZHUzWXQ4cGc1U3dVRkJlSGo0MVBvdlczYnRyRm16Wm9pNXg0N2RvelJvMGZqNGVIQmswOCtTZmZ1M1hua2tVZnl4WGg1ZVRGbnpoeGlZbUtJaW9waXlaSWx0Ry9mdnRpY2ZsdU05ZW1ubi9MMDAwL2o3ZTNONWN1WENRb0tNdDlyMjdadFNZOW8xcjkvZjdadTNVcDRlRGp6NXMyenFQdVFDRUJPVGc3aDRlRzR1Ym1wKzdpSS9PR29HRXBFUkVSRVJQNVNQdjc0WStCT2EzcExYNTRtSnljRFVMVnExUUwzUHYvOGN6Nzc3RE5zYlcyWk5Ha1NIaDRldlBIR0cvenl5eSs4OWRaYmZQREJCN2k0dUpqajE2eFp3OHFWS3dGbzFhb1YrL2Z2WjlXcVZWU3NXTEhJZHVhNXVibDgvLzMzTEYrK25QUG56K1BwNmNuNDhlT0w3R3hsWjJmSCtQSGphZGFzR1dGaFlVeWVQSmtHRFJyUXExY3ZmSDE5c2JXMXRlaTVSVVJFUkVSRVJCNFVKeWNuL3ZHUGY1aS9pRlM1Y21VTUJnTURCdzZrVFpzMlZLOWV2ZFJyMnRyYTR1VGtaTDYyczdPalNaTW1OR3JVaUFZTkdoUTY1K0xGaXpScDBxVEFlRVJFQkc1dWJqZzVPZkhmLy80WFQwL1BFdmYzOGZIQng4Y0hrOGxVNEF0Y1gzLzlkYjdjZm12YXRHbm13aVYzZDNlbVRwMkt5V1RDYURRV2U5VGViems3Ty9QV1cyOHhkdXhZVnE5ZVRXQmdvTVZ6NWE5dDFhcFZuRHg1a3ZmZWV3OW5aK2VIblk2SVNLbW9HRXBFUkVSRVJQNHl2di8rZTQ0Y09RTEFzODgrVzJTY3ZiMDltWm1abkRwMWlucjE2ckZyMXk0QWF0YXNhWTdKenM1bThlTEZmUDMxMTlqWTJCQWFHbXArV1RwdDJqVCs4NS8va0ppWXlPZWZmODdnd1lPQk85L3l6Q3ZHQ2dnSVlNaVFJY3lhTll2dnZ2dU94WXNYYytQR0RWNSsrV1h6eTA2VHljVE9uVHY1My8vK3g4bVRKN0cydHFaMzc5NE1HRERBb3FQdmV2YnNhUzZJaW8yTlpjYU1HU3hldkpqV3JWdlRxbFVyZkh4OHFGaXg0ajE4a2lJaUlpSWlJaUpseTgzTmpaQ1FFUE4xa3laTkNpMUtLbzJubm5xS3A1NTZ5bnp0NnVyS25EbHppcDNUc1dQSFFvK3pyMUdqaHZsblN3cWg3bFpZSit1U2lrc2NIQnpNUDF0WldkR21UWnRTN1hrM0h4OGZRa05ET1g3OE9HbHBhVHJ1VEVwMDY5WXRidHk0UVdob2FKRmQxRVJFZnM5VURDVWlJaUlpSXI4ck4yN2N3TS9Qcjh6WFBYcjBLRE5uemdUZzczLy9PNDBiTnk0eXRsNjllaHc2ZElqaHc0ZGpaV1ZGYm00dVJxT1J4eDU3RElCTGx5NHhjK1pNRGh3NGdNRmdJRFEwTk44eGRIWHExR0hpeEluczJyV0xRWU1Ha1ptWnllelpzOW15WlFzQS92Nys1Z0twRVNOR2NPdldMWGJ0MnNYS2xTczVjZUlFbzBhTjRzU0pFOHlaTTRlclY2OEMwS0pGQzRZTUdZSzN0M2VwbnR2YjI1c1pNMmF3ZCs5ZVB2MzBVNDRlUGNybXpadlpzbVVMYjcvOWRvbHQra1ZFUkVSRVJFVGtqOC9YMXhkZlg5K0huWWI4UVRnNU9SRWNIUHl3MHhBUnVXY3FoaElSRVJFUmtkOFZhMnRySG5ua2tSTGp6cDA3UjI1dXJzWHJ6cDA3bDh6TVRGeGRYUms2ZEdpeHNjT0dEV1BtekptY1BuMmFuSndjcWxXcnhtdXZ2WWF6c3pQNzkrOW44dVRKcEtlbjQrTGl3cVJKazJqV3JGbUJOVnEyYkVuTGxpMDVmZm8wMDZaTkl6RXhFWUQrL2ZzellNQUFjNXlOalEzanhvMWp6cHc1ZlBmZGQremZ2NS9CZ3dlelpNa1MzTjNkcVZtekp2Lys5NzhMM2FNMDJyUnBRNXMyYlRoejVneWJObTJpUW9VS0tvUVNFUkVSRVJFUkVSRVJrVDhkRlVPSmlJaUlpTWdEWlRRYWNYSnlLdksrczdNekVSRVJKYTdUcTFjdmJ0MjZaZkcrZ3dZTll0S2tTVXljT0JGM2QvZGlZK3ZXclV0WVdGaWg5eG8zYm95bnB5ZXVycTY4OWRaYkpiYkdQMy8rUEVsSlNSaU5Sa2FOR2xWb3EzMkR3Y0RvMGFPcFhiczJ5NVl0bzNmdjNyaTV1VEZuemh4c2JXMHRma1pMMUtwVmkwR0RCcFhwbWlJaUlpSWlJaUlpSWlJaXZ4ZFd1YVg1S3JXSWlJaUlpUHl1ZmZEQkI5amIyNWZZK2Fnc2JONjhtUzVkdXBUN1BtVXBPVG01eE9JbFM2U21wdUxxNm9xVmxaVkY4VHQyN0tCaHc0WlVxVktseE5qVHAwOVRzMlpOYkd4c1NwWFQ5ZXZYc2JhMnBrS0ZDcVdhWjRrLzR1OWFSRVJFUkVSRXlzK0RmUDhnSWlJaWYwMVdscjZBTDRRNlE0bUlpSWlJeUY5R1dSUkNBVlNzV0xGVThZVjFneXBLblRwMVNwc09BSzZ1cnZjMFQwUkVSRVJFUkVSRVJFVGt6OFQ2WVNjZ0lpSWlJaUlpSWlJaUlpSWlJaUlpSWlKU0ZsUU1KU0lpSWhZNWNlSUVTNWN1TFRDZWtKREEwcVZMeWM3T3Z1ZTFEeDA2eE5hdFcrOG52U0pkdUhDQjQ4ZVBsM3BlZkh3OGx5NWRzamorKysrL0p5UWtoTnUzYjVkNkx4RVJFUkVSRVJFUkVSRVJFUkVwR3lxR0VoRVJFWXVjUG4yYVZhdFdGUmcvYytZTXExYXR1cTlpcUtpb0tONS8vLzM3U2E5SVgzenhCYU5HalFMZ20yKytZY2FNR2FTa3BKUTRiOFNJRWF4ZHU5YmlmWnlkblltSmlXSEpraVgzbk92RE1uTGtTTWFQSC8rdzAvaGQ4ZlB6bzBlUEhnODdEUkVSRVJFUkVSRVJFUkVSRVNrbHc4Tk9RRVJFUkg1ZmR1L2V6WVFKRTRxODcrZm5WK2o0TTg4OFUraDRkSFIwZ2JIMDlIVHM3T3l3c2JFcGNwKzB0RFNNUm1NSjJmNS9NVEV4aElTRTBMOS9md1lNR0dBZXQ3ZTN4MlF5QWRDeVpVdldyMTlQVUZBUXc0WU5vMHVYTHVhNDNyMTdFeGdZU0o4K2ZZcmRwNmpuejdOdTNUcldyVnRYNVAwSkV5YlFzV05IU3g2SnJLd3MzbnJyTGE1ZHU4WkhIMzJFazVOVHFYSXpHQXk0dXJwU3YzNTkvdjczdjlPbFN4Y01ob0wvK0plY25GemkyaVVwN2U4ckw5Y0tGU3F3Y3VWSzdPM3RTNXdUSEJ4TVFrSUNEZzRPUkVWRjNYT3U1UzB0TFkyaFE0ZFNvVUlGWnM2Y2laMmQzUVBiVzUzSlJFUkVSRVJFUkVSRVJFVGtyMDdGVUNJaUlwSlBpeFl0aUlpSUtEQythOWN1SWlJaUN0emJzMmNQaXhjdlp2SGl4ZGphMnBhNGZsWldGbSsvL1RZQVU2ZE9MYlJRWk5PbVRTeFpzb1R4NDhmVG9rVUxpL0tPakl6RTJ0cTZRRkdXbzZNakpwT0ozTnhjcWxTcHdvY2Zmc2pjdVhPcFdiTm12cmdiTjI2UW1abHAwVjcvK01jL2FOMjZ0VVd4djlXb1VTT0xZOFBDd2poOCtMQkZoVkI1REFZRDNicDFBOEJrTXBHU2tzS2hRNGZZdlhzM24zMzJHYUdob1RScDBpVGZuQ1ZMbG1CdGZlOE5ROTk4ODAxT25qekoxMTkvWGVxNXYvNzZLNXMyYlNxeEMxTk1UQXdKQ1FuM211SURaVFFhR1Q5K1BLKy8vam9MRml4Z3hJZ1JEMnp2eTVjdkE5elg3MU5FUkVSRVJFUkVSRVJFUk9TUFRNVlFJaUlpa28rRGd3T1ZLbFhpeG8wYitjYWJObTNLRzIrOFVhQ2IwNk9QUHNvYmI3eUJuWjFkZ1FLTXlwVXI1N3ZPenM1bTZ0U3B4TVhGOGU5Ly83dklqam4xNnRYRHpzNk9rSkFRQmc4ZVRLOWV2WXJOK2ZMbHkremV2WnNubm5nQ2QzZjNBczhEZHpybTJOdmJZMjl2ejhzdnY4eVpNMmRZczJZTlRrNU9QUDMwMDhXdUh4Y1h4KzNidDJuVHBnMEFEUm8wNEIvLytFZXhjKzdYb1VPSGlJeU1KQ0FnZ0hyMTZsazh6MkF3TUd6WXNIeGpKcE9KYjcvOWx2RHdjRWFQSHMza3laUHpGWE9WcHFOVFllTGk0c3lmYzJsVXJGaVJtemR2OHZYWFg5TzllM2Vzckt5S2pGMjllalYyZG5ZNE9EajhJYm9mZVh0NzA2dFhMOWFzV1VQbnpwMTU3TEhISHNpK2VRVmpoWFVBRXhFUkVSRVJFUkVSRVJFUitTdlFmeVVSRVJHUkF0YXRXOGVLRlN2dWU1MVpzMmFaaTBCTUpoTlRwMDdsaHg5K29ILy8vcno0NG90Rnp2UDI5bWJ1M0xtRWhvYXlZTUVDVHA4K3pmRGh3NHM4Vm0vOSt2WGs1T1RnNysrZmIvejY5ZXZtb3E0NWMrWnc0Y0lGRWhNVHVYWHJGbkNuYTFTblRwMUtMSWJhdDI4ZlAvNzRvN2tZS2s5SlIrYmRiZWpRb2ZUczJkUGkrT1hMbDJOcmEwdS9mdjBzbmxNVWc4RkE5KzdkcVYrL1BxTkdqZUs5OTk1aitmTGx1THE2bG1xZDdPenNZbzgyTEsyY25CeGF0bXpKM3IxNzJidDNMMjNidGkwMDd2VHAwOFRFeE5DK2ZYdGlZbUxLYlAveTFyZHZYeUlqSTRtSWlHRHUzTG5sdmw5eWNqTDc5KzhIS0xhd3JDeloyTmlVK2QrRi9QN29keXdpSWlJaUlpSWlJaUlpZnlRcWhoSVJFWkVpUlVkSDM5TzgrUGo0ZkVlRHBhZW44ODQ3N3hBVEUwTlFVSkJGQlQ0ZUhoN01uajJidDk1Nmk0MGJOM0wrL0hrbVRacFU0TGc0azhuRU45OThnNWVYRjMvNzI5OEErTzY3NzFpMmJCblhybDB6eDUwOGVSSnZiMi9hdG0xTG5UcDFxRjI3TmxXcVZMR29hS1JyMTY3ODczLy9JejQrdnNDOWZ2MzZsVmdVRlJRVVZPSWVkenR6NWd3SERoeWdVNmRPVkt4WXNWUnppOU93WVVONjllckZxbFdyaUl5TU5CZWsrZm41NGVEZ1FGUlVsRGsyYjJ6MTZ0WE1ueitmblR0M2twNmVudTl2NHU3bnpzaklNRjliK25kak1wa0lDQWhnNzk2OXJGbXpwc2hpcURWcjFnQVFFQkRBRHovOGdMMjlmWUdZa3lkUEVoa1p5WUVEQjBoT1RzWmdNRkMzYmwzNjl1M0w0NDgvbmk5MjY5YXRyRnUzamxPblRtRmxaWVdYbHhjREJ3N0V4OGVuMkh6UG56L1A4T0hEdVg3OU9xTkdqZUtmLy94bnNmR3VycTUwNk5DQkxWdTJjUExreVZKMStDcXRZOGVPc1dYTEZqdzhQTGgwNlZLNTdmTmJqbzZPM0x4NXM5U0ZkZkxIY3ZQbXpmdnVJQ2NpSWlJaUlpSWlJaUlpOHFDb0dFcEVSRVFLcUZtekpoMDZkQUJLMS8wSTRPdXZ2ellYZ2VRVlNJd2RPNVpEaHc3eHhodHYwTDE3ZDR2WHFsQ2hBak5uemlRME5KUzR1RGorOTcvLzhmTExMK2VMMmJseko5ZXVYYU52Mzc3bXdpWXZMeSs2ZGV0R25UcDFTRTFONWFPUFBpSWtKSVM2ZGV1YTU2V21wbkx6NWswcVZLaFFZaDYxYXRXaVJvMGFiTjY4dWNDOWloVXJVcU5HRFl1ZnlSSTdkKzRFb0YyN2RtVzZMa0NuVHAxWXRXb1ZQLzc0WTdIZHVmTE1temVQZ3djUDR1dnJXNkRJSnE4VFYyUmtKQWFEZ1c3ZHVwVXFsOXpjWEh4OGZLaFRwdzV4Y1hFa0pDVGc3ZTJkTHlZbEpZV3RXN2ZTc0dGRG1qVnJSbTV1YnFGcmhZU0VrSkdSUWRPbVRXblJvZ1ZYcjE1bDc5NjlUSmd3Z1duVHBwbVBCZnppaXk5WXRtd1pMaTR1ZE96WUViaHpKT0dKRXllS0xZYTZjZU1HWThlTzVmcjE2d3dhTktqRVFxZzg3ZHExWTh1V0xmend3dytsS29aS1Nrb2lLU21wMkpqYzNGeXVYNy9PcFV1WHVIcjFLbzBhTmFKejU4NHNYTGpRNG4zdWw0ZUhCK2ZQbjFjeDFKL2MrZlBuQ3h4QktpSWlJaUlpSWlJaUlpTHllNlZpS0JFUkVTbWdRNGNPNW1Lb1ZhdFdsV3F1azVNVHpzN092UDMyMitheHA1OSttdWVmZi82ZWludWNuSnlZUG4wNkd6WnM0TG5ubml0d1B6SXlFbnQ3ZTdwMjdXb2VhOUtrQ1UyYU5BSGd5SkVqd0ozaXA3dk5uRG1Ua3lkUHNtTEZDaHdkSFV2TVkrREFnYmk1dWJGaHc0Wjg0NHNXTFdMUm9rV2xmcTdpNUhXZ3ludUdzbFNyVmkwQXpwMDdWMkpzWm1ZbVo4NmNZZW5TcFRnNE9CUzRQMnpZTU9EL0YwUGxYVnNxcjdEcHVlZWVZK2JNbVh6NTVaZTgrZWFiK1dMV3JsMkx5V1NpZCsvZXhhN1ZxMWN2ZXZic21hKzRiZjM2OWN5ZE81YzFhOWFZaTZIV3JGbURsWlVWWVdGaGVIaDRtR1B2N2lMMlc3ZHYzK2J0dDkvbWwxOStvVStmUGdRR0JscjhqSG0vdzhLNmloVW5LU21KSDMvOHNjUTRXMXRiSG5ua0VkcTNiMC85K3ZWTHRVZFpxRldyRnJ0MzcrYmF0V3RVcWxUcGdlOHY1ZS9hdFd1a3BLVHd4Qk5QUE94VVJFUkVSRVJFUkVSRVJFUXNvbUlvRVJFUkthQmZ2MzVjdVhMbHZ0ZkpPeTd0N2tLbHd2VHMyYlBJSTlJQWpFWWp6ei8vZklIeDA2ZFBFeDhmejlOUFA0MnpzM09oY3l0WHJneEFjbkt5ZVd6dDJyWHMzYnVYb0tBZ2l3cWhJSCtYcHJ1UDF2UHo4ek1YMmhSbDJyUnBGdTJSSnlrcENRY0hoM3pGT21YRllEQmdNQmpJek13c01UWTNONWVYWDM2NTBFS29zdFM1YzJlV0xWdkd0bTNiR0Rod29MbW9KajA5bmZYcjErUHA2V251NGxTVS92MzdGeGpyMUtrVGMrZk81ZlRwMCtheHZPZis3ZkdJUlJYeTVPYm04djc3NzNQbzBDR2VmdnBwQmc0Y1dLcG5xMXk1TW82T2p2enl5eStsbXRldVhidHk2UXhXMWd3R0E0MGJOeVkrUHA2bVRadXFJT3BQNXRxMWE4VEh4OU9rU1JOc2JHd2Vkam9pSWlJaUlpSWlJaUlpSWhaUk1aU0lpSWdVTUcvZVBISnljdktOM2JwMWkxMjdkckY1ODJZdVhMakFvRUdEZVBMSkp3dk12WExsQ2hrWkdYaDVlVm04MzdwMTY5aXlaUXVkT25VcVZaNlJrWkVBOU9qUm84Z1lkM2QzREFZRDU4K2ZCK0RubjM5bThlTEYrUGo0MExkdlg0djNPbnIwS0dGaFljQ2Riang1NnRXclYyTGVwUzJHU2sxTkxiZWlrb3lNREV3bWswWEhtbGxaV2RHOGVmTnl5ZU51Qm9PQlhyMTZFUkVSUVdSa0pBTUdEQURnMjIrLzVlYk5tN3p3d2dzV0ZXS2NPbldLdzRjUGMrN2NPUzVjdU1DRkN4ZUFPOCtjcDNQbnptemN1SkhodzRmenIzLzlpeTVkdWhSYjdMVjA2VkoyN05oQisvYnQrYzkvL25OUHorZmk0bEpzNTZrL09qYzNONW8wYWNLaFE0ZW9YTGt5MWF0WHg5blpXY1V6ZjFEWjJkbmN2SG1UOCtmUGs1S1NRcE1tVFhCemMzdllhWW1JaUlpSWlJaUlpSWlJV0V6RlVDSWlJbEpBWGtlaWl4Y3Zzbi8vZm43ODhVY09IRGpBWTQ4OVJuQndNRjkvL1RYLzkzLy9SMEJBQUFiRG5YK2NTRWhJNE1zdnYyVHIxcTE0ZTN1ellNR0NjczB4TFMyTkxWdTIwS2hSbzJLUEI3TzJ0cVptelpva0pDUnc1c3daSmsyYWhLZW5KMlBIamkzUUhhZ29IM3p3QWQ5Kys2MjV5NVNUazVQNVhua2NrNWVWbFdYK1hNdmE4ZVBIQWFoYnQyNkpzWFoyZHRqWjJaVkxIci9WbzBjUFB2LzhjNktpb3VqWHJ4OEdnNEd2dnZvS285Rkl0MjdkaXAyYm1wcks1TW1UK2Zubm43RzN0NmRtelpwVXJWcVZWcTFha1ppWWFENk9EKzRjN2VmaDRjSHExYXVaTzNjdXk1WXRJekF3a0Q1OSttQnRiWjF2M2F5c0xOYXVYUXZBODg4L1grQytwV3hzYkRDWlRQYzA5NC9DemMyTnh4OS9uRE5uem5EMDZGSFMwdExJenM1KzJHbkpQYkN4c2NGb05PTHU3czdqano5ZWJ2OWZKQ0lpSWlJaUlpSWlJaUpTWHZSbVcwUkVSQXFZTzNjdSsvYnRJems1bWFaTm05S3hZMGRHalJwRmJtNHVxMWF0NHRTcFUrVGs1TEJpeFFxcVZxM0t0OTkreTdGang2aGR1emF2dlBJS2ZuNStCZFljTUdDQXVUdFRVUXFibHlmdnlMMjdyOVBUMC9IMzl5L3hlUm8zYnN6V3JWc1pNMllNMXRiV3ZQZmVlN2k0dUpRNDcyNzkrL2VuUllzV2pCNDkybHdVbFpkejY5YXRTVTVPWnVuU3BmVHAwNmZRUWlNbkp5ZXlzN010NnBiajZPaVlyNXRSV2ZydXUrOEE2TkNoUTRteGxoYUxsUVZuWjJlZWV1b3BjNWN3RnhjWExsNjhTTy9ldlRFYWpjWE9uVHQzTGovLy9ETXZ2dmdpL2ZyMU0zZnV5c25KWWMyYU5mbGlEUVlEL2Z2M0p5QWdnTTJiTi9QNTU1OFRFUkZCU2tvS1E0Y096UmRyYTJ2TG0yKyt5WlFwVTVnNGNTSno1c3poa1VjZUtmV3pwYWVubC9nTWZ3WUdnNEc2ZGV0YVZHZ25JaUlpSWlJaUlpSWlJaUpTWGxRTUpTSWlJZ1hVcmwyYlJ4OTlsTFp0MitMaTRrSjhmRHhoWVdIczJiT0hMbDI2c0hUcFVyNzc3anVXTDErT2g0Y0h6WnMzNThTSkU0d2VQWnFHRFJzV3VtYnYzcjM1OWRkZkM3MjNZOGNPRWhJU2VPbWxseXpPTVRJeUVoY1hsMEtQNnZ1dHVuWHJzbjc5ZXV6czdKZzVjeWJWcTFjSDRPYk5tMWhaV2VYcjlGU1lFU05HWUcxdHphWk5td0R5RmNUY2ZVemV3WU1IMmJ0M0x5KysrQ0wyOXZibVBUNzU1Qk1pSXlONTl0bG5DUTRPTGpGZkR3OFBrcEtTTUpsTVpkcVZaZS9ldlVSSFIxT3RXalc2ZHUxYVp1c0MrYm92M2F2ZXZYc1RHUm5KeG8wYnFWaXhJdGJXMWp6NzdMTWx6dHUzYjUrNXlPbnU3azBKQ1FsRnpqRWFqZmo3KzlPMmJWdGVmUEZGTm0zYVZLQVlDcUJqeDQ2OCt1cXJMRjY4bUxmZWVvczVjK2JnN3U1dThUTmxaV1dSbXBwS25UcDFMSjRqSWlJaUlpSWlJaUlpSWlJaTkwN0ZVQ0lpSWxLQXY3OC94NDRkTXg5N2w1bVp5VFBQUE1QSEgzK012YjA5WDN6eEJWOSsrU1VBb2FHaE5HdldEQnNiRzJiTW1NSGN1WE54ZG5ZdWRNMmlKQ1Vsa1pDUXdBc3Z2R0JSZm5GeGNadzllNWJBd01BU2ozR0xqWTBsUER3Y2dFYU5HbEc3ZG0zenZaOSsrb2taTTJZd2JkcTBBcDJuN3BaWFlCTVhGNGVibTF1K3psQjNHemx5Sk1IQndVeWNPSkV4WThidzdiZmZzbnIxYXJLenN3a0lDT0M1NTU2ejZQbTh2YjA1YytZTWlZbUoxS3RYejZJNXhibDkremFSa1pFc1c3WU1SMGRISmt5WVVLYkgzems2T3BLZW5zNzE2OWR4ZFhXOTUzV3FWYXRHKy9idDJiVnJGM0NuRUtsS2xTb2x6ck8xdFNVek01UFRwMCtidXhLbHBhVVZlbFJqVEV3TVBqNCs1dXU4ejZHNHorTzU1NTdqNHNXTHJGdTNqcENRRUdiUG5rMkZDaFVzZXFaVHAwNlJtNXRiSnI5SEVSRVJFUkVSRVJFUkVSRVJLWm1Lb1VSRVJLU0EvL3puUHh3OWVwU1dMVnN5YU5BZy92NzN2NU9lbnM2NmRldFl1M1l0OWVyVlk5YXNXUXdiTm96TGx5OEQ4UHJycnpOMDZGREdqQm5ETysrOGc0ZUhSN25sRnhVVmhaV1ZGZDI3ZHk4MmJ1M2F0WVNGaGVIcTZrcWpSbzNZczJjUDhmSHhORzNhRklCZmZ2bUZ6TXhNaTQ3TU01bE03TnUzajVZdFd4WVpZMmRueDZoUm8zanZ2ZmZvMjdjdmpvNk9CQVFFRUJBUVlISHhESUNQancvYnRtMGpOamEyMUVVMEpwT0orZlBuQTNlNkVxV2twSERvMENGdTNicEZyVnExR0R0MkxON2UzcVZhc3lTTkd6Y21KaWFHa0pBUVBEMDllZWVkZCs1NXJlZWVlNDZkTzNlYWY3WkU1ODZkaVl5TTVJMDMzdUNKSjU3QTF0YVcvZnYzMDZwVksrTGo0L1BGaG9TRVVLZE9IUm8yYkVodWJpNzc5KzhuTnplM3hMMWVmLzExa3BPVCtmSEhIeGs3ZGl3elo4N0V3Y0doeE54aVkyTUJpdjI3RVJFUkVSRVJFUkVSRVJFUmtiSmpYWEtJaUlpSS9OVU1IVHFVVmF0V01XM2FORnhkWFprOWV6Yi8vdmUvT1h2MkxGT25UbVg2OU9sNGVub0NtQXRDakVZajc3Ly9QbWxwYVF3Y09KQ3Z2dnFLdExTME1zOHRKU1dGSDM3NGdkYXRXMU90V3JWQ1k2NWVwZjIyN2dBQUlBQkpSRUZVdmNyYmI3L05nZ1VMcUY2OU92UG16V1BJa0NFQVRKczJqVXVYTGdGM3V2WVlEQWE4dkx6eXpTL3N5TGV0VzdlU21wcHFQcFl2T3pzYmdJeU1ETFp2Mzg2a1NaTUlEQXdrSnllSE9YUG00T25wU1hwNk9tZlBuaVVoSWFGVXg4aTFiOThlQndjSHRtM2JadkdjUENhVGljaklTQ0lqSTltMGFSTUpDUWswYjk2Y2tKQVFGaTllWE9hRlVIRG43NlYrL2Zva0ppWnk3dHk1KzFxcmNlUEdORzdjbUNaTm10Q29VU09MNWd3Wk1vUisvZnJoNHVMQ3JsMjdPSGp3SVA3Ky9vd2FOYXBBN0xQUFBrdEdSZ2JSMGRGOC8vMzNWSzFhbGREUVVQcjI3VnZzSGxaV1Zvd2JONDVHalJweDlPaFJKazJhaE1sa0tqRzM3ZHUzWXpRYWVlS0pKeXg2RmhFUkVSRVJFUkVSRVJFUkViay9Wcm1sK1M5eklpSWk4cWRuTXBuNDZhZWYyTDE3Tjd0Mzc4YkJ3WUd1WGJ2U29VTUhLbGFzYUQ0U0xTd3NqTTJiTjdOeTVVb3FWcXhvbm4vejVrMW16NTdOamgwNytOdmYvc2F3WWNNSUNnb3FzL3hlZlBGRlB2MzBVOTU5OTEwZWYvenhRbU0rK3VnajFxMWJSOGVPSFJrNWNpUk9Uazc1eHAyZG5mSDE5V1hUcGsxNGUzc3pmLzU4a3BPVGNYSnl3dEhSa2RqWVdFSkNRdWpYcng5QlFVSGN2SG1UVjE1NUJYdDdlMWFzV0lHMXRUWDc5dTFqN05peDVqMjl2YjN4OWZXbFc3ZHV1THE2a3A2ZXppZWZmRUpVVkJTWm1abTR1cnJTckZremV2ZnViZTVNVlp5d3NEQysvUEpMUHZqZ0E1bzNiMTQySDU0OFVMR3hzWXdaTTRiQXdFQUdEUnIwd1BiOTRJTVBjSEZ4ZWFCN2lvaUlpSWlJaU1oZnl3Y2ZmSUM5dlQxRGh3NTkyS21JaUlqSW41U1ZsWlhWdmM3Vk1Ya2lJaUtTejYxYnR3Z0xDNk5kdTNhODg4NDcxSzlmSDRDNHVEaGVldWtsYzV5OXZUM0Rody9QVndnRjRPenN6SVFKRTRpUGo2ZDY5ZW9ZRElaODgrNUhUazRPR3pac29FcVZLclJ0MjdiSXVPRGdZSm8wYVVLblRwM3lqUThhTklpVEowOXk2TkFoMXE5ZkQwQ3JWcTBBbURObkR2djI3Y3NYbjFlMGxKNmVicDV2YlgybnNXYmR1bldwWExreVhicDBvVXVYTHRTdVhUdmZYRWRIUjRLRGcrblRwdytiTjIvbS8vN3YvMGhJU0xDNE0xUC8vdjNadW5VcjRlSGh6SnMzai92NDV6MTVDSEp5Y2dnUEQ4Zk56WTErL2ZvOTdIUkVSRVJFUkVSRVJFUkVSRVQrTXRRWlNrUkVSQ3lTblozTitmUG55Y25Kd2RyYUdrOVBUK3p0N1I5b0RwY3ZYK2FiYjc2aFVhTkd0R25UNXA3V3lNek1aT1hLbGV6ZHU1ZHExYW94YXRRb2pFWWozM3p6RGZ2MjdTTTNOeGRiVzF0OGZIeDQ2cW1uelBNdVhicEVsU3BWOHEyVjkxbVVsNWlZR01hT0hjc3JyN3hDWUdCZ3VlMGpaVy9seXBVc1g3NmM5OTU3RHg4Zm53ZTZ0enBEaVlpSWlJaUlpRWg1VTJjb0VSRVJLVy8zMHhsS3hWQWlJaUlpdjJQYnQyL24rUEhqOU8vZkg2UFIrTERURVF2Y3VuV0x6ejc3akFZTkdoVG9UdllncUJoS1JFUkVSRVJFUk1xYmlxRkVSRVNrdk9tWVBCRVJFWkUvS1Y5ZlgzeDlmUjkyR2xJS1RrNU9CQWNIUCt3MFJFUkVSRVJFUkVSRVJFUkUvcExLNzF3WEVSRVJFUkVSRVJFUkVSRVJFUkVSRVJHUkIwakZVQ0lpSWlJaUlpSWlJaUlpSWlJaUlpSWk4cWVnWWlnUkVSRVJFUkVSRVJFUkVSRVJrUWNvT3p2N1lhY2dJaUx5cDZWaUtCRVJFUkVSRVJFUkVSRVJFUkg1WGRxeVpRdHo1ODU5MkduZzUrZkhwazJiQ294ZnZueVpNV1BHY083Y09mUFk0Y09IQ1EwTjVmYnQyMFd1OTg5Ly9wT2twS1I4WTVjdVhjTFB6NC80K1BpeVMxeEVST1F2eVBDd0V4QVJFUkVSRVJFUkVSRVJFUkdSUDViYzNOd3lYOC9LeXFyQStJRURCL2ptbTI5NDQ0MDNMSnEzZnYzNk1pbWVpbzZPdGlndUl5T0QyTmhZMHRMU3pHUFhybDFqLy83OVpkTDk2YmNGVTNscTFLaHgzMnVYaDVFalIySTBHcGt5WmNwRHk4SFB6dzhIQndlaW9xSWVXZzRpSXZKd3FSaEtSRVJFUkVSRVJFUkVSRVJFUkVxbExJOTVpNG1KWWRHaVJiei8vdnRVcmx6WjRubHhjWEhNbnorZmtKQVE2dGV2bis5ZVJFUUVjS2VZcWtHREJqZzZPZ0tRbkp4TWJHd3M3ZHExbzBLRkNtUm1aaElYRjBmYnRtMEIyTDU5TzU5ODhrbUplNDhaTXdhQXpNeE1BT2JQbjIvZTQvcjE2d0JNbURBQmErczdCL1cwYU5HQ0RoMDY4Tk5QUDlHelowL3pPb21KaVd6ZnZwMSsvZm9WdWs5UVVGQ2g0NVlXYXdGa1pXWHgxbHR2Y2UzYU5UNzY2Q09jbkp5S2pQWHo4N3V2dlpLVGs0dGR2N1IrbTQrVmxSVXVMaTQwYmRxVXZuMzcwcWhSb3pMYnF5eWtwYVV4ZE9oUUtsU293TXlaTTdHenMzdllLWW1JL0NYcG1Ed1JFUkVSRVJFUkVSRVJFUkVSS1pYczdHelMwOVBMWksxS2xTcHg4ZUpGeG84ZlQwWkdoa1Z6enA4L3o1UXBVN2h5NVVxaEhhVnExS2hCMWFwVldiVnFGWFBtek1IRnhZVWFOV3B3N05neHZ2cnFLK3JXcll1WGx4Zi8rOS8vK085Ly80dVRreE0xYXRTZ1VxVktGdTFmbzBZTmF0U29RYlZxMVFDb1VxV0tlY3pkM1IwQUx5OHY4MWpseXBVeG1VeXNYcjA2M3pvLy9QQURtelp0d3Q3ZXZzaTlKa3lZUUhSME5OSFIwWVNFaEZpVTM5M0N3c0k0ZlBndzQ4YU5LN0ZReWQvZkg0UEJZUDdaMzkrL1ZIc3RXYktrekk4MU5CZ001bHorK2M5L1VyVnFWWDc0NFFkR2pCaEJURXhNbWU1MXY0eEdJK1BIaitmNDhlTXNXTERnWWFjakl2S1hwYzVRSWlJaUlpSWlJaUlpSWlJaUlsSXFWbFpXYk42OG1SNDlldHozV3Q3ZTNvd2FOWXBwMDZZeGRlcFVKaytlWEdpQlU1N3IxNjh6YnR3NGJ0MjZ4WlFwVTZoWHIxNmhjYmEydHN5YU5ZdlEwRkFTRXhONTdMSEgyTHQzTHkxYXRNRGUzcDZEQnc4U0Z4ZkhyRm16Y0hOekt6RC82dFdyM0xwMXkzeWRrcEppUHJadTJMQmh3SjFqN0xaczJVSmdZQ0FOR2pRQTdoUTQ3ZDI3bCtEZ1lITzNLQUNUeWNTVksxZTRjZU9HZVd6Mzd0MjBiZHMyWHdla0VTTkdBREIyN05nU1A3dVNIRHAwaU1qSVNBSUNBb3I4bk80MmJOZ3dObTNhaE1sa01qOWphUmlOeG50SnMxZ0dnNkZBTGw5Ly9UVUxGeTRrSWlJQ0h4K2ZNdC96Zm5oN2U5T3JWeS9XckZsRDU4NmRlZXl4eHg1MlNpSWlmemtxaGhJUkVSRVJFUkVSRVJFUkVSR1JVbkZ3Y09ENDhlTkVSVVhScFV1WGZFVS85NkpUcDA3OC9QUFBSRVZGc1d6Wk1nWU9IRmhvM00yYk53a0pDZUg4K2ZPRWhJUVVXd2pUdjM5L0xsMjZCTURvMGFQejNidTcrR2p3NE1GQXdlUGdWcXhZd1RmZmZHTytqb2lJTUIrL3QzNzllcEtUazgzamdMbFFxbWJObWtSRVJIRGx5aFhnVHRjb096czdEQVlEbnA2ZW5ENTlHb0FMRnk1dzlPaFJYbjMxVlFJQ0FyaHk1UXBqeG93aE5EU1UrdlhybCtySXdLSXNYNzRjVzF2YklvL2hLd3ZaMmRuWTJOaVUyL3FGNmRhdEd3c1hMdVQ4K2ZNUGRGOUxuN1Z2Mzc1RVJrWVNFUkZSNXAyeVJFU2taQ3FHRWhFUkVSRVJFUkVSRVJFUkVaRlNzYlcxeGMvUGoram9hSll1WFVyVnFsWHg4UERBenM2dXhMbDVSOGY5Vm5Cd01ELy8vRFB4OGZGa1pXVmhhMnRiSUNZcUtvcFRwMDR4WnN3WU9uWHFWT3crTTJiTUlEczcyM3k5WXNVSzl1elp3N3g1OHdwZCs3ZEdqaHpKeUpFaitlYWJiL2p3d3c5NTg4MDM2ZHExS3dEeDhmSG1EazRsbVRkdkhvOCsraWdBUTRZTW9XN2R1Z0M0dUxqdzJtdXYwYlJwVTZ5c3JNeWZuYWVuWjc3UDUrNk9WQ2twS1JidENYRG16QmtPSERoQXAwNmRxRml4b3NYeml1UG41NGVEZ3dPclY2OW0vdno1N055NWsvVDBkSE1oV2Q3OXFLZ284NXl0VzdleWJ0MDZUcDA2aFpXVkZWNWVYZ3djT1BDK09qcmxkZGVxWHIxNnFmSytPNjg4UFhyMElDTWpvMEF4WEVuUFdoeFhWMWM2ZE9qQWxpMWJPSG55cEVWZHVVUkVwT3lvR0VwRVJFUkVSRVJFUkVSRVJFUkVTcTErL2ZvODhzZ2o3TjI3bDFPblRuSDI3Rm1MNXhaV0RHVnZiOCswYWRPb1ZLa1NCa1BoL3htelg3OSt0R3JWaXZyMTZ4ZTdmbVptWnI1Q3FMUzBOUGJ1M2N0amp6MVdaQ0ZVVWxKU3ZqbDU5dTNiQjhEdDI3ZTVmZnQydm9LdjhQQndhdGV1WGVoNnAwNmRNbmVkQXZqdmYvL0xpaFVyek5kNVI3OHRYTGl3MkFLYmhRc1hGbm12T0R0MzdnU2dYYnQyOXpTL09QUG16ZVBnd1lQNCt2cWF1MjhWNW9zdnZtRFpzbVc0dUxqUXNXTkg0TTdSZlNkT25Mam5ZaWlUeWNUaXhZc0I2Tk9uenoydFVScVdQdXR2dFd2WGppMWJ0dkRERHorb0dFcEU1QUZUTVpTSWlJaUlpSWlJaUlpSWlJaUkzQk9qMFlpdnJ5Kyt2cjZsbnB1Ym04dUdEUnVLamNrcnNGcS9mbjIrOFdQSGpoV0k3ZDY5dS9ubm8wZVBGamdhRDJEdjNyM3MzYnUzeVAzKzlhOS81YnZPek13a05qWVcrUCtkcFNaT25HaStQMmpRb0dMenYxdVBIajNvMkxFakJ3NGNZTzdjdVV5ZE9wVnExYXFWT0cvQ2hBbm1RcUl0VzdZd2ZmcDBpL2FMajQ4SG9FbVRKaGJuYUluTXpFek9uRG5EMHFWTGNYQndLRFoyelpvMVdGbFpFUllXaG9lSGgzbjgyclZyRnU5bk1wbVlQMzgrY0tlbzdjQ0JBMlJuWnpONjlHano1MUplU3ZPc3Y1WDN1ZWY5SGtSRTVNRlJNWlNJaUlpSWlJaUlpSWlJaUlpSVBIQTVPVG5NblR2WG9saEw0dTR1aG5yc3NjZUlqbzdteXBVclRKczJEWlBKeEp0dnZwbXZJOVhjdVhPNWVmTW1RNFlNd2MzTkRTaFlkSlhYMVNjdUxvNXUzYnF4ZXZWcVpzK2V6ZE5QUHczQXUrKyt5eU9QUEZKb1BtZlBubVhTcEVubWF4Y1hGMXhjWFBqMjIyOEJxRmF0bWptZjNyMTdtNDkreXp0K3o1TGoySXFUbEpTRWc0TkR2aUtrc3BDYm04dkxMNzlzVVhGUVptWW1BRlpXVnZuR0sxV3FaUEYrSnBPSnlNaklmR01PRGc1czM3NmRXclZxMGFoUkk0dlhLcTNTUE90dlZhNWNHVWRIUjM3NTVaZHl5RXhFUklxallpZ1JFUkVSRVJFUkVSRVJFUkVSZWVCc2JHd0s3UXkxWk1rU0lpTWppWXFLeWxkRTg4d3p6OUM5ZTNlR0RCbFM0dHBwYVdtc1c3ZU9MNzc0Z3JTME5BQ0Nnb0x5eFhoNGVOQzBhVk5lZlBGRjJyVnJSK3ZXclVsTlRjMFhFeGtaeVpOUFBrbGNYQnhlWGw3NCsvc1RHeHRyUG5yTzA5T1Q2dFdyRjVwRFJrWkdvZU41eCs3Tm5qMmJIajE2MEtsVEp3QmVldWtsT25ic3lJVUxGeGczYmx5SnoxaVMxTlRVVWhVZFdjckt5b3Jtelp0YkZOdTVjMmMyYnR6SThPSEQrZGUvL2tXWExsMUtYVmprNE9CQVZGUVVBTm5aMlZ5OWVwVTllL1lRRVJIQmlCRWptREZqQnMyYU5TdjFjMWlpTk05YUdCY1hsMUoxd1JJUmtiS2hZaWdSRVJFUkVSRVJFUkVSRVJFUmVTanM3T3dLak4yOGVSTW5KeWZzN2UwTDNMTzJ0aTUwem05Tm1EQ0IrUGg0Z29PRFdiUm9FZE9uVHk5d0pOMzA2ZE1aTzNZc0d6WnNZTm15Wlp3NGNjTGM4UW5nOE9IREhENThtQWtUSnJCdzRVSUFCZ3dZd01DQkE4M0g5QVVIQjVmcWVTOWV2TWpseTVjQk9ITGtDQ2RPbktCZXZYb0F1TG01NWV0Y2xadWJDMEJLU2dwSlNVbm1ueTJWbFpXRndWRDIvem5ZenM3T290OEJ3TEJody9EdzhHRDE2dFhNblR1WFpjdVdFUmdZU0o4K2ZiQzJ0aTcxM2pZMk5uaDRlTkM5ZTNjOFBUMFpOMjRjeTVjdjU4TVBQeXoxV3BZb3piTVd4c2JHQnBQSlZJWVppWWlJSlZRTUpTSWlJaUlpSWlJaUlpSWlJaUsvRzJmUG5xVnExYXIzdGNhd1ljTklTMHVqY2VQR0xGcTBDRTlQVDZwVXFjS1ZLMWVvVktrU0owK2V4Tm5aR1lDLy8vM3ZkTzdjbVpzM2I3Sm56eDd6R2l0WHJxUnQyN1pVcmx6WlBHWTBHZ0d3dDdlbmV2WHEvT2MvLzZGS2xTcm00OVNHREJsQzI3WnRBYmh3NFFMejVzM0xWMHl6YmRzMldyVnF4ZmJ0MnhrOWVqVHo1ODluK3ZUcDVzS251OTIrZlJ2QVhJaFZXbzZPamtWMnA3b2Z2ejN5cmpnR2c0SCsvZnNURUJEQTVzMmIrZnp6ejRtSWlDQWxKWVdoUTRmZVZ4NS8rOXZmQUVoTVRDd3gxc3JLaXV6czdFTHZGVmVzVkpwbkxVeDZlcnI1YjBaRVJCNmMwcGZiaW9pSWlJaUlpSWlJaUlpSWlJaVVnMTkvL1pYVHAwOVR0MjVkaStjVVZraFV1M1p0R2pkdW5HL00ydHFhd1lNSDg4d3p6ekJxMUNpNmRlc0d3TkNoUTRtT2pzYkR3eU5mZk4yNmRRa01EQ3l3OXUzYnQ2bFZxeGJoNGVFMGFkSUVkM2QzSEIwZHljM054Y3ZMQzNkM2Q5emQzV25XckJuaDRlSFVxRkhEbkdOMGREVHQyN2NIb0VHREJyejc3cnNFQndjWFduUno0OFlOQU9iUG4wOTBkRFRSMGRHRWhJUlkvTGw0ZUhodzdkcTEzMFZuSXFQUmlMKy9QM1BuenNYS3lvcE5temJkOTVwNUhiWmNYVjFMakhWMmRpWXJLNHVyVjYvbUcwOU1UQ3kzenljcks0dlUxRlE4UFQzTFpYMFJFU21hT2tPSmlJaUlpSWlJaUlpSWlJaUl5Ty9DeG8wYk1abE1QUEhFRXhiUCtmYmJiNG1Pam1iMDZOR0YzbmR3Y0NBK1BoNHZMeThpSWlMSXlNakExZFVWT3pzN05tM2F4S1ZMbDJqUW9FR0JlWDM2OU1IUjBiSEErRFBQUEZOa0xtUEhqaTEwL0xQUFB1UGN1WE9rcEtUdytPT1BtOGViTld0VzVGcm56NThIb0VxVktrWEdGTWZiMjVzelo4NlFtSmhvUG9ydlFZdUppY0hIeDhkOG5kY2w2MzZPbm9NN0haY1dMRmdBZ0srdmI0bnhEUm8wSUNZbWhyVnIxeElVRkFUYzZRZ1ZIaDUrWDNrVTU5U3BVK1RtNWo2MHoxNUU1SzlNeFZBaUlpSWlJaUlpSWlJaUlpSWk4dEFsSlNYeCtlZWZVNzE2ZGZOUmM1YjQ5ZGRmK2Zubm40czhFaTR3TUpEWnMyZno0WWNmRnJobmJXMk52NzgvalJvMUtuQ3ZzRUlvdUZQWWRMZjA5SFRlZWVjZG5KeWNPSFhxRlA3Ky9nUUVCT1NMY1hkMzU2ZWZmcUp6NTg3WTI5c1h1dTdWcTFkSlNrcml3b1VMQUJ3OWVoUVBEdzhxVmFwVWFIeEpmSHg4MkxadEc3R3hzUllYNU15ZlA5L2NLV24rL1BuQW5TTUg3MVZJU0FoMTZ0U2hZY09HNU9ibXNuLy9mbkp6YzNudXVlY3NYc05rTXBsekFVaE5UU1V1TG80Yk4yN1FzbVZMK3ZYclYrSWFBUUVCeE1URXNITGxTbzRjT1VMMTZ0VTVlUEFnWGw1ZU9EZzRsTXR4Z3JHeHNRQzBiTm15ek5jV0VaSGlxUmhLUkVSRVJFUkVSRVJFUkVSRVJCNnFJMGVPTUduU0pHN2Z2czNJa1NNeEdBcitaMHdyS3l0eWNuSUtqS2VrcEFEZzZlbko0Y09IQzl4LzhjVVg2ZFdyRjZtcHFmbkdyYTJ0cVZTcEVrYWpzVlM1M3QycGFmLysvU3hjdUJDRHdjQzBhZE00Y3VRSVU2Wk00ZnIxNjd6NjZxdTR1Ym1aWTl1MWEwZlRwazJMWEhmRmloV3NXTEhDZkwxejUwNWF0V3BWcXR6dTFyNTllejc2NkNPMmJkdkc4ODgvYjlHY3lNaklBai9mVHpIVXM4OCt5KzdkdTRtT2pzYlcxcGE2ZGV2eTZxdXYwcmx6WjR2WE1KbE0rZkl5R28zVXFWTUhQejgvdW5YclZ1Z1JnNy9WcGswYnhvMGJ4K2VmZjA1OGZEeG56NTdGMTllWG9LQ2dVaFZtbGNiMjdkc3hHbzJsNm5JbUlpSmxROFZRSWlJaUlpSWlJaUlpSWlJaUl2SlFYTHg0a1ZXclZyRng0MFpzYlcwWk8zWXNqejMyV0tHeGxTcFZZdCsrZmV6ZXZkdmN0U2tsSllXdFc3Zmk2ZW1KczdPek9UWXBLYW5FdlhOeWNraEpTVEVYVXdGY3UzYXQyRGtaR1JrY1AzNmNuMzc2aVIwN2R2RExMNy93MUZOUE1YandZSXhHSTIzYnRtWFJva1hNbWpXTEYxNTRnWGJ0MnRHeVpVczZkT2lBcTZzcnJxNnVoYTdyNk9oSWNIQXdYYnQyQmU1MEZSb3paZ3dqUjQ0a1BUMmRLMWV1WUdkbng5R2pSN0cydGk3eDJRQ2NuSng0NXBsbitQTExMemw0OENETm16Y3ZjVTUwZEhTWjNuL3R0ZGQ0N2JYWFNrNzJIdmNyelJ4Zlg5OUNqOVNMaW9vcXM3M3p4TWJHa3BDUVFHQmdZS21MN1VSRTVQNnBHRXBFUkVSRVJFUkVSRVJFUkVSRUhyaUxGeThTRkJSRVZsWVd6Wm8xWS9qdzRkU3VYYnZJK0pkZmZwa0ZDeFl3WWNLRWZPTkdvNUhCZ3dmbkd3c0tDaXFQbERsMjdCaWpSNC9HdzhPREo1OThrdTdkdS9QSUk0L2tpL0h5OG1MT25EbkV4TVFRRlJYRmtpVkxhTisrZmJIci92Ym92VTgvL1pTbm4zNGFiMjl2TGwrK25POTVTbk9FWVAvKy9kbTZkU3ZoNGVITW16ZlBvaTVLY245eWNuSUlEdy9IemMzTm9pUDhSRVNrN0ZubDV1Ym1QdXdrUkVSRVJFU2tiSHp3d1FlNHVMZ3dhTkNnaDUyS2lJaUlpSWlJaVB4SmxlWDdoNjFidCtMaDRVR3paczBzaWplWlRGeTdkczE4WEo3QllLQlNwVXJtYmtsWHJsemg3Tm16dEd6WjhwN3lLV3ArVWxJU2JtNXVPRGs1a1p5Y2pLZW5wOFZybWt5bUFzZiszYng1RXljbnB5S0xrekl5TXJDeXNzTGUzcDdjM0Z6MjdkdUh5V1RDYURUU3RHblRRbzhSTEVwTVRBeGp4NDdsbFZkZUlUQXcwT0o1Y205V3Jseko4dVhMZWUrOTkvRHg4WG5ZNllpSS9HRlozVWNGcnpwRGlZaUlpSWlJaUlpSWlJaUlpTWhEMGJsejUxTEZHd3dHUER3OGlyenY3dTZPdTd2N1BlZFQxUHdhTldxWWZ5NU5JUlJRYU9IUzNVZjZGY2JCd2NIOHM1V1ZGVzNhdENuVm5uZno4ZkVoTkRTVTQ4ZVBrNWFXcG1QYnl0R3RXN2U0Y2VNR29hR2hLb1FTRVhtSVZBd2xJaUlpSWlJaUlpSWlJaUlpSXZJbjV1dnJpNit2NzhOTzQwL1B5Y21KNE9EZ2g1MkdpTWhmbnZYRFRrQkVSRVJFUkVSRVJFUkVSRVJFUkVSRVJLUXNxQmhLUkVSRVJFUkVSRVJFUkVSRVJFUkVSRVQrRkZRTUpTSWlJaUlpSWlJaUlpSWlJaUlpSWlJaWZ3b3FoaElSRVJFUkVSRVJFUkVSRVJFUkVSRVJrVDhGRlVPSmlJaUlpSWlJaUlpSWlJaUlpSWlJaU1pZmdvcWhSRVJFNUtISXpzN214bzBiRHpzTkVSRVJFUkVSRVJFUkVSRVJFZmtUTVR6c0JFUkVST1NQSXpFeGtVR0RCdDNUM0FVTEZ0Q2dRUVB6ZFZoWUdEdDI3R0QwNk5HMGJ0MGFnSVNFQk02ZE8xZXFkVHQyN0hoUCtmd1YrUG41NGVEZ1FGUlUxRVBaUHpjM2w4OCsrNHdOR3pady9mcDFCZzBhUkVCQXdIMnZPM0xrU0l4R0kxT21UTG5uTmU3bHMrblJvd2NaR1JsRVIwZmY4NzdsN2ZidDJ3ODdCUkVSRVJFUkVSRVJFUkVSa1lkS3hWQWlJaUpTYXFHaG9kU3ZYOStpMk1URVJDWlBubHhndkh2MzdzVEV4UEQvMkx2NytKenIvLy8vdDJNN05qdXpPZHN3NUZ3SVlWamtaS2twQzI4aEo5L1VXMHN0VXU5NEk1SjNaMGdTTVZaWmhzTGVmY2pKRk43VFVGSlp0c25KbkovVWhEbVprK3o4Mkk3ZkgvdnRlRHZzMkhZY002MjM3dGZMeGVXeTQzbitlaDE3WHk0dXViOGZ6eWxUcGpCdzRFQ2VlZVlaTm0vZXpOcTFheDA2aXlQQmxOemNYRjU1NVJVdVg3N01nZ1VMOFBUMExIRjhjSEN3MVdlajBZaVBqdzlObXpibC92dnY1NkdISHNKb3JQaS9UbVZrWk9EaDRWSFJ4eWhpeFlvVmZQcnBwL2o2K3ZMZ2d3L2k3ZTFkNHZpYjMvZk5Dci9yOCtmUGwvcmRWYVNNakF6R2pCbEQ1Y3FWZWUrOTkzQjFkZjNEOXI1dzRRTEFuK0wzVWtSRVJFUkVSRVJFUkVSRXBDTG9YMGxFUkVURVlVNU9Uamc3TzlzOTFwYjY5ZXV6WU1FQzNuMzNYVmF2WHMybFM1ZW9VcVVLQUZGUlVhV3VHeDBkN1hDRm5vOCsrb2prNUdTN2dsQ0ZqRVlqSVNFaEFKaE1KaTVkdXNTQkF3ZjQ4Y2NmV2I1OE9aTW5UK2FlZSs1eDZCemxhY0tFQ1J3N2RzemhFTmtmWWVQR2pRQzgrKzY3MUt0WHo2NDVONzd2NGl4YXRLalkzNnMvQXc4UEQxNTc3VFZlZU9FRkZpNWN5Tml4WS8rd3ZVK2NPQUdBbTV2Ykg3YW5pSWlJaUlpSWlJaUlpSWpJbjRuQ1VDSWlJdUt3NmRPbmw4czZIaDRldlBIR0c2eFlzWUllUFhxd2NlTkduSnljTE1HWnVMZzRXclJvZ2IrL1B3QWJObXlnVzdkdVZLbFNCVjlmMzFJckRkM293SUVEeE1URU1HREFBSm8wYVdMM1BLUFJ5SXN2dm1qVlpqS1oyTHg1TTVHUmtZd2ZQNTYzM25yTGN0WGZIMjNQbmoxLzJ1REx4WXNYY1hGeHNUc0lCYmJmOTgzK2pGV3didGFvVVNQNjkrL1A2dFdyNmRtekovZmVlKzl0My9QOCtmUHMzcjBiS0Q2RUtDSWlJaUlpSWlJaUlpSWljcWRUR0VwRVJFUWNkcXZYNU9YazVQRFRUejl4Ly8zM1l6QVlHRDU4T0FCaFlXR0VoWVZ4L2ZwMUZpeFlRRnhjSEk4KytpZ3Z2L3d5Rnk5ZUpEbzZtcVZMbHpKNjlHaWVmdnBwbm43NmFidlB2R1RKRWx4Y1hCZzJiSmo5RDFvTW85RkluejU5YU5xMEtmLzg1ejk1NTUxM1dMSmtDVDQrUHJlODlwM0ViRGJiWFVIc1RqUjA2RkJpWW1LSWlvcGkzcng1dDNXdnc0Y1BFeGNYaDYrdkw2bXBxYmQxTHhFUkVSRVJFUkVSRVJFUmtUOHpoYUZFUkVURVllKzg4ODR0elkrTGkyUE9uRG0wYnQyYXNXUEhXbFVPMnJadEd4OTk5QkdYTDE5bXhJZ1IvTC8vOS84QXFGR2pCaDk5OUJIdnZ2c3VNMmZPNVB2dnYyZnMyTEY0ZVhtVnV0OHZ2L3pDenovL3pBTVBQR0M1aXE4ODNIMzMzZlR2MzUvUFAvK2NtSmdZbm56eVNhditRNGNPc1hMbFN2YnYzMDlXVmhhMWF0V2lSNDhlREIwNmxFcVZLbG1ORFE0T3hzM05qWmlZR05hdFc4ZUdEUnM0YytZTVBqNCszSC8vL1lTR2hsbzlhM0J3c09YbnJLd3N5MmRiVndmbTVlVVJIUjNOcGsyYlNFdEx3OC9QajhjZmY1dytmZnJZL2F5SERoMWl6Wm8xN051M2p5dFhydUR1N2s2elpzM28xNjhmWGJwMEtmSXM5cDZ0TEFyZjFZWU5HNHFjMGQ3M1haS3Z2LzZhZGV2V2NlclVLVnhkWGVuWXNTUFBQLys4dytmMDhmR2hXN2R1eE1YRmNlellNYnNya3FXa3BKQ1NrbExxT0xQWnpOV3JWMGxOVFNVdExZM216WnZUczJkUElpSWlIRDZyaUlpSWlJaUlpSWlJaUlqSW5VSmhLQkVSRWJHYnQ3YzNnd1lOb24vLy90U3NXZFBTYmpLWmVQUE5OMm5Rb0FIUFBQT00xWndMRnk2d1pzMGFxbGF0YW1ucjNiczNycTZ1ekowN2wrZWZmNTZubjM2YWdRTUhNbi8rZkw3ODhrdXFWNi9PckZtemFOdTJMVkFRZmhrMGFCQmhZV0ZNbXphTnlNaElWcTFheGJsejUxaTRjR0dwNTk2eFl3ZEFrZEJPZVhqZ2dRZjQvUFBQK2VHSEg2ekNVSnMyYmVLRER6N0F4Y1dGd01CQVBEMDlPWERnQU11WEx5Y3BLWW5aczJkak5CYjlxMWhFUkFTeHNiRjA3TmlSRmkxYWtKaVl5SVlOR3podzRBRGg0ZUc0dXJvQzBLOWZQd0JpWW1Jd0dvMkVoSVFVZThZNWMrYXdaODhlQWdJQ09ILytQQWtKQ2N5Yk53OVBUMDhlZU9DQlVwOXgvZnIxTEZ5NEVJUEJRTHQyN1FnTURPVFNwVXNrSmlhU2tKREFrQ0ZER0RseXBHVzhJMmNyTDJWOTN6ZGJ0R2dScTFhdHdzM05qY0RBUU56ZDNVbE1UR1RTcEVuazUrYzdmSzR1WGJvUUZ4Zkh6cDA3SFFwRC9mREREM2FOZFhGeG9VNmRPblR0MnRYdWFtMGlJaUlpSWlJaUlpSWlJaUozTW9XaFJFUkV4QzREQnc3azJyVnJBS3hldmRybW1COS8vSkYvLy92Zk52c0s1eFJXQjNyd3dRZXBWNjhlVTZkT0pUazVtVUdEQmpGZ3dBQXlNek1aUFhvMDN0N2VOdGN4R0F3ODk5eHorUHY3NCtmblo5Zlo5Ky9mRDhBOTk5eGoxM2hIMUs5Zkg0RFRwMDliMm80ZE84YThlZk9vWGJzMnMyYk5zcHpUYkRZemUvWnNZbU5qaVltSlljQ0FBVlpyWldkbms1aVl5SklsUzZoV3JScFFVRmxwMHFSSkhEaHdnTFZyMXpKa3lCQUFYbnp4UmVDL2dhUEN6emZMeXNyaXpKa3pSRVZGV2FvakxWdTJqT1hMbDdOaHc0WlN3MUFIRHg1azRjS0ZlSGw1TVhQbVRKbzFhMmJwTzNQbURQLzg1ei81L1BQUGFkZXVIUUVCQVE2ZHJieVU5WDNmYk0rZVBheGF0WW9hTldvd2QrNWNhdFdxQlJSOEwvLzYxNzg0Y2VLRXcyY3IvSjByL0IyMFI1Y3VYVzVMY0U5RVJFUkVSRVJFUkVSRVJPU3ZRR0VvRVJFUnNVdDRlRGg1ZVhubHVtYXpaczFZc0dDclF6dHZBQUFnQUVsRVFWUUJycTZ1bUV3bW5KMmRlZXFwcDdoKy9UclhyMSszR3B1ZW5zNlpNMmNzbjl1M2J3OFVoSDNjM054SzNDY2xKUVUzTnpkOGZYM0w5ZndBUnFNUm85RklkbmEycGUzLy91Ly95TXZMWTl5NGNWYUJMWVBCd0ZOUFBVVnNiQ3pmZnZ0dGtYQ08yV3pteFJkZnRBU2hBTnpjM0hqMjJXZDUrZVdYK2VhYmJ5eGhLRWVNR2pYSzZwcTR2bjM3c256NWNydkNQYXRYcjhac052UHNzODlhQmFFQS9QMzlDUTBOWmRhc1dYejExVmVXTU5TdHVQRmF2UnM5K2VTVFBQWFVVemJubFBWOTM2encycjJSSTBkYWdsQUFsU3BWNHFXWFhtTEVpQkVPUDAvMTZ0VnhkM2ZudDk5K2MzaXVpSWlJaUlpSWlJaUlpSWlJT0U1aEtCRVJFYkdMdjc4L1VCQXNLb3Q2OWVyWmJDOE1LS1drcEJBYUdscnMvRTJiTnJGcDA2WWk3Vys4OFFiMzMzOS9pWHRmdVhMRjZwcSs4cFNWbFlYSlpNTEh4OGZTOXZQUFAyTXdHUGptbTIvNDVwdHZiTTZ6Rlk1eGNuS2lUWnMyUmRxYk4yK093V0N3cWo1bEw2UFJXT1Q2dEdyVnF1SGk0a0pHUmthcDh3c3JHblhyMXMxbWYyRUE2c2lSSXc2ZnpaYmlydFZyM3J4NXNYUEsrcjV2ZHVEQUFRQUNBd09MOU5XcFV3ZFhWMWR5Y25KS1hlZG0zdDdlWEw1ODJlRjVJaUlpSWlJaUlpSWlJaUlpNGppRm9VUkVSTVFoSlFXV1NySjU4MmFjbloydDJqSXpNL25vbzQvbzM3OC90V3ZYWnNhTUdVWG1mZkxKSjV3NGNRSW5KeWRlZXVtbElsZmozUnowc1NVM054ZWo4ZmI4dGFjd0JOUzRjV05MMjlXclZ6R2J6Y1RFeEJRNzc4WktVb1ZjWFYxeGNuSXEwdTdzN0l5enN6TzV1YmtPbjg5b05HSXdHR3l1YWM5NjE2NWR3OFhGQlM4dkw1djloU0d3OVBSMGg4OW1TMW11MVN2cis3N1psU3RYY0hWMUxmWlpiWDAzOW5CMmRzWmtNcFZwcm9pSWlJaUlpSWlJaUlpSWlEaEdZU2dSRVJGeDJELys4US82OU9sajE5aE5tell4Wjg0Y20zMkppWWxzM0xpUjJyVnJNM1RvVURwMjdHalZIeFVWaGF1cksxQlFtU2NtSm9hNWMrZmk0ZUhoMEhuZDNkM0p5c3B5YUk2OS92T2Yvd0RXbFpNOFBEeElUMDluOCtiTk5vTkl4Y25QejdmWmZ2WHFWVXdtMDIyNTVxODA3dTd1L1A3NzcyUm1adUx1N2w2ay85cTFhd0JXbGJIK2FHVjkzemR6ZFhVbEt5dUwzTnhjWEZ4Y3JQcnk4dkxLVkJVS0NrSi9qdjdPaW9pSWlJaUlpSWlJaUlpSVNObVU3Zi9lTGlJaUluOXBseTlmSmlVbHhhNC9hV2xweGE2emE5Y3VBTHAwNldMVm5wK2Z6OEtGQy9uUGYvN0Q2NisvRGhSY1hkYWdRUU5lZWVVVnJsKy83dEI1ZlgxOXVYejVjcmxYNTRtUGoyZkxsaTNVcmwyYlhyMTZXZHFiTkdsQ2ZuNis1WW81ZStYazVOaThDcS93UGJWbzBjTG1QTFBaN05BK2ppamM4NGNmZnJEWm41aVlDRURyMXExdjJ4bEtVOWIzZmJONjllcGhOcHZadTNkdmtiNjllL2NXRzFZclNXNXVMbGV1WENsUzBVeEVSRVJFUkVSRVJFUkVSRVJ1RDRXaFJFUkV4R0dmZnZvcG9hR2hkdjFadW5TcHpUWE1aak83ZHUyaVhyMTYzSFhYWFpiMnk1Y3ZNM255WkxadDI4YTc3NzVMalJvMUxIMWp4NDRsTHkrUGwxNTZpVk9uVHRsOTNrYU5HcEdmbisvUW5KTGs1T1N3ZXZWcVhuLzlkZHpkM1prNmRhcWxnaFZBU0VnSUFQUG56K2ZDaFF0V2N3dWYrK0xGaXpiWERnOFB0N3JTTFRVMWxTVkxsZ0RZck1ibDd1NU9kblkyVjY5ZXZlWG5zbVhBZ0FFQWZQVFJSNXc0Y2NLcTcrelpzeXhldkJpajBjakFnUU52eS83MnVKWDNmYU9nb0NBQUZpMWFaQlc0dTNyMUtnc1hMaXpUMlk0ZlA0N1piS1pKa3labG1pOGlJaUlpSWlJaUlpSWlJaUtPMFRWNUlpSWk0cENwVTZmU3RHbFRhdFdxeGE1ZHV3Z01ETVJnTUxCcTFTbysrZVFUeTdWeDMzLy9QZTNidCtmcTFhc2NQbndZSnlmckRQYisvZnRKUzB1enFxaTBkZXRXSWlJaWNITnpZL2JzMlRSbzBNQnFqcHViRzlPblQrZVZWMTVoekpneGpCZ3hndjc5KzJNMGx2eFhtb0NBQUxadDIwWlNVcExEb1JTVHlVUjRlRGhRVU9YbjBxVkxIRGh3Z1BUMGRPclhyOCtycjc1S28wYU5yT1lFQlFWWnFrYU5HREdDZHUzYTRldnJTM3A2T3NuSnlhU21waElaR1drVjlBS29WS2tTbVptWmpCZ3hnb0NBQUxLeXNvaVBqeWN6TTVQKy9mdlRybDI3SXVkcjJiSWxDUWtKVEpvMENUOC9QOTU4ODAySG5xODBBUUVCUFBYVVUzejY2YWVNSGoyYWR1M2FVYk5tVGRMUzBraElTQ0F2TDQ5eDQ4WVYrYTcrU0dWOTN6ZnIzNzgvMjdadDQralJvNHdZTVlLT0hUdGF3bFNkT25VaU5UWFY0ZXNXazVLU0FHamZ2bjJabjA5RVJFUkVSRVJFUkVSRVJFVHNwekNVaUlpSU9LUno1ODdFeGNVeFpjb1VVbEpTbURKbGlxV2lUcUdqUjQveTFsdHY0ZXJxU3ZmdTNYbjQ0WWN4R0F4V1k3NysrbXNBdW5YclJuWjJOcSs5OWhwNzl1emgzbnZ2NWJYWFhxTktsU28yOTY5YXRTcHo1c3poN2JmZjV1T1BQeVkzTjVkaHc0YVZlT2F1WGJ1eVlNRUN0bTNieHVPUFArN1E4NXBNSm1KaVlnQndkbmFtYXRXcXRHblRoaDQ5ZWhBVUZJU3pzN1BOZVJNbVRLQnQyN1pzM0xpUmZmdjJrWjJkamJlM04wMmJObVhreUpIVXIxKy95QnlEd2NDTUdUT0lqSXprdSsrK0l5c3JpN3Z1dW90Ky9mclJ1M2R2bS91TUdUT0dHVE5tY1BMa1NYSnljaHg2Tm5zOStlU1R0R3paa2pWcjFuRHc0RUdTa3BMdzhmSGgvdnZ2NS9ISEg2ZHAwNmEzWlY5SGxPVjkzOHpGeFlYMzNudVBaY3VXOGUyMzM3SnQyelo4ZlgwWk9IQWd3NFlObzMvLy9nNmZhL3YyN1hoNGVOQzVjK2V5UEphSWlJaUlpSWlJaUlpSWlJZzR5R0EybTgwVmZRZ1JFUkg1ODd0NDhTSmZmZlVWWDMzMUZWZXVYS0ZyMTY0ODhzZ2ozSDMzM1RnN083Tnc0VUsyYjkvT3BrMmJnSUxyN21Kalk5bTRjU05uenB5aGJ0MjZQUExJSXd3YU5JajgvSHdHRHg2TXA2Y255NWN2QjJEYnRtMWN1blNKZ1FNSEZnbE9CUWNITTJqUUlNTEN3aXh0WnJPWkxWdTIwTE5uejFJclEwSEJOVzlmZlBFRjc3Ly9QbTNhdENuSE4xTStnb09EY1hOelk4T0dEUlY5RkNrblNVbEpUSnc0a2NHREIvUHNzOC8rWWZ1Ky8vNzcxSzFibHlGRGh2eGhlNHFJaUlpSWlJaklYOHY3NzcrUHQ3ZjNIL3JmUEVSRVJPU3Z4WER6UHhnNlFKV2hSRVJFeEM2TEZ5OW14NDRkOU9yVmk0RURCMUtuVGgwKy9QQkRwa3laWWhuVHRtMWJ5ODlWcTFabHlKQWhEQjQ4bVBqNGVOYXVYVXRTVWhKRGhnemg2dFdydEcvZm5ycDE2MXJHUC9EQUF3NmR4MkF3V0YyeFY1cmh3NGV6ZGV0V0lpTWptVDkvZnBIQWxVaDV5cy9QSnpJeWttclZxcFZhdVV4RVJFUkVSRVJFUkVSRVJFVEtqOEpRSWlJaVlwZlJvMGN6YXRRb3ZMMjlMVzE5K3ZTaFljT0dtTTFtS2xldVRNZU9IWXZNTXhnTUJBWUdFaGdZaU1sa0FxQmF0V3BNblRyVjdyMlhMMStPcDZmbkxaM2Z5OHVMVjE1NWhWZGZmWlZWcTFZeGVQRGdXMXBQcENTZmYvNDV4NDRkNDUxMzNzSEx5NnVpanlNaUlpSWlJaUlpSWlJaUl2S1hvVENVaUlpSTJLVnk1Y3BGMnVyVnEwZTlldlhzWHNPZTYreHNxVm16WnBubTNTd2dJSURKa3lkejVNZ1JNakl5OFBEd0tKZDFSVzZVbnA3T3RXdlhtRHg1TWdFQkFSVjlIQkVSRVJFUkVSRVJFUkVSa2I4VWhhRkVSRVRrTHlVb0tJaWdvS0NLUG9iY3dUdzlQUWtMQzZ2b1k0aUlpSWlJaUlpSWlJaUlpUHdsS1F3bElpSWk4aWV3WmN1V2lqNkNpSWlJaUlpSWlJaUlpSWlJeVA4OHA0bytnSWlJaUlpSWlJaUlpSWlJaUlpSWlJaUlTSGxRR0VwRVJFUkVSRVJFUkVSRVJFUkUvaWVZemVhS1BrSzV5TXZMcStnamlJaUkzTEVVaGhJUkVSRVJFUkVSRVJFUkVSR1JDaGNjSE15bVRadUs3Zi95eXk4Wk0yYU0zWUdvMU5SVURoNDhhTFB2NnRXcnBLU2syTDFXY0hBd3NiR3hSZG92WExqQXhJa1RPWDM2dEtVdE9UbVp5Wk1uazVPVFUreDZqenp5Q0NrcEtVWE9HeHdjelA3OSsrMDZrNGlJaU5pbU1KU0lpSWlJaUlpSWlJaUlpSWlJVklpMHREU2I3Ym01dVdSa1pGaTErZnI2Y3VUSUViNysrbXU3MXY3aWl5OTQ2YVdYaXUwTERRMGxKeWNIazhuRWdRTUhIRHY0L3k4cks0dWtwQ1NyczE2K2ZKbmR1M2VYUy9XbmxKUVVtMy91ZE9QR2plTzExMTZyNkdPVVNYQndNSDM3OXEzb1k0aUkvS1VaSy9vQUlpSWlJaUlpSWlJaUlpSWlJdksveFdReTNmSWFpWW1KdlA3NjYwUkhSK1BsNVdYVnQzWHJWbGF1WE1uU3BVc3hHQXdBQkFZRzByQmhRMWF1WE1sRER6MWthUytML1B4OEFBd0dBeXRYcnVTenp6NmpYNzkraElXRjRlcnFXdXI4aVJNbkFwQ2RuUTFBZUhnNDd1N3VRRUhWS1lDcFU2Zmk1RlJRbTZKdDI3WjA2OWFOeE1SRS92YTN2MW5XT1hYcUZOdTNiMmZZc0dFMjl3a05EYlhadm1YTEZuc2VFeWdJbHIzeXlpdGN2bnlaQlFzVzRPbnBhZGU4N094c1ltTmoyYkZqQjhlUEgrZjMzMy9IMWRXVjZ0V3IwN1JwVS9yMDZVUGJ0bTN0UG9janpwOC9iL2M1YjZmZzRHQ3J6d2FEQVc5dmIxcTFhc1hRb1VOcDNyeDVCWjNNdG95TURNYU1HVVBseXBWNTc3MzM3UHBkRmhHNUV5a01KU0lpSWlJaUlpSWlJaUlpSWlJT0tla0tPSHZkYzg4OUdJMUdObTdjeU9EQmd5M3Rack9aVmF0VzBiWnQyeUtCcCtIRGgzUGx5aFhNWnJQTk1OVFJvMGRwMnJScHFYc1hWbTF5Y25KaStQRGhtRXdtb3FPalNVNU81cDEzM3FGS2xTb2x6cTlYcng0QTZlbnBKQ2NuVTdObVRYeDhmQUJ3Y1hIaHhJa1QxSzFiRjJkblp3Q3FWNitPeVdSaTFhcFZWbUdvblR0M0Voc2J5NGdSSTRyZGErclVxWFR2M2gyQXVMZzRaczZjV2VyejNlaWpqejRpT1RuWm9TRFU0Y09IbVRadEd1Zk9uY1BIeDRjMmJkcFFwVW9WMHRQVCtlV1hYL2ptbTI4d0dvMjNMUXkxYU5FaVM1Q3NvaG1OUmtKQ1FvQ0NZTm1KRXlmWXVYTW51M2J0WXRxMGFRUUVCRlR3Q2YvTHc4T0QxMTU3alJkZWVJR0ZDeGN5ZHV6WWlqNlNpRWlGVUJoS1JFUkVSRVJFUkVSRVJFUkVSQnhpTXBrNGN1UUl6Wm8xSy9NYWxTcFZJaWdvaUppWUdCNS8vSEZMKy9idDIvbjExMThaT0hCZ2tjbzhoY0xEdzYwK1IwVkZjZXpZTVdiTW1NR2NPWE5vM2JwMWlYdm41T1JnTUJnd0dndit1VFEwTkpSR2pScVJsSlJrQ1RXbHBhV1JucDV1bVhQcDBpWExGWFV2dnZnaVVIQ05YVnhjSElNSEQ3YThpNTA3ZHhJZkgwOVlXSmlsV2hRVXZMT0xGeTl5N2RvMVM5dVBQLzVJWUdDZzFYTVdCbGhlZmZYVkVwL0JIZ2NPSENBbUpvWUJBd2JRcEVrVHUrWWNPWEtFOGVQSFl6S1pHRDE2TlAzNjliT0V1Z3FkTzNlT1k4ZU8zZkw1aXVQaDRYSGIxbmFVMFdpMGZOK0YxcTVkUzBSRUJGRlJVWCtxTUJSQW8wYU42TisvUDZ0WHI2Wm56NTdjZSsrOUZYMGtFWkUvbk1KUUlpSWlJaUlpSWlJaUlpSWlJdUlRZDNkM3Z2NzZhNnBVcVlLZm4xK1oxK25WcXhkZmZ2a2wrL2Z2dDdTdFdMR0N6cDA3MDZWTEY3dXYrYXBldlRxMWF0V2lhdFdxUkVWRk1YZnUzQkxINStibTR1TGlZdFVXRkJSRVVGQ1E1ZlBTcFV2WnRHbVQ1WE5VVkJSUlVWRUFmUG5sbDV3L2Y5N1NEbGlDVW5mZGRSZFJVVkZjdkhnUmdKbzFhK0xxNm9yUmFNVFB6NCtUSjA4Q2NQYnNXUTRkT3NSenp6M0hnQUVEdUhqeEloTW5UbVR5NU1rMGJkcVU2dFdyMi9Yc0pWbXlaQWt1TGk3RlhzTjNzNXljSEtaTm0wWjJkalp2dlBFR1hicDBzVG11VnExYTFLcFZxOVQxOHZMeWlnU3A3Z1FoSVNGRVJFUnc1c3laUDNSZmU5L24wS0ZEaVltSklTb3Fpbm56NXYwQkp4TVIrWE5SR0VwRVJFUkVSRVJFUkVSRVJFUkVIRksxYWxYeTh2SllzV0lGSFRwMG9GR2pSdmo2K3RvZFhpclVva1VMNXM2ZFM2dFdyU3h0MDZkUEp6YzNGeDhmSDlxMWE4ZDMzMzFIcjE2OWNITnpzNXA3OU9oUmpodzVRbzhlUFN5VmhQcjI3Y3VubjM3S29VT0hMT04yN3R6SkcyKzhZWFAvNGlwUHJWMjdsbkhqeGpGdTNEZzJiZHJFbkRsem1EQmhBcjE2OVFKZy8vNzlkbDlCTm4vK2ZGcTBhQUhBcUZHamFOeTRNUURlM3Q2TUhqMmFWcTFhWVRBWUxPL096OC9QY2cwZldGZWt1blRwa2wxN0F2enl5eS84L1BQUFBQREFBNlZlKzFjb05qYVdzMmZQOHVDRER4WWJoQ3BPY0hBd2JtNXVyRnExaXZEd2NIYnMyRUZtWmlaYnRteXhqRGwyN0JneE1USDgvUFBQbkQ5L0hxUFJTT1BHalJrNmRDajMzWGRma2JVMmJOaFFwRzNkdW5WRVIwZXphZE1tMHRMU3FGV3JGc09HRGJOOE4wZVBIbVgwNk5GVXIxNmQ2T2pvSXRjcC92cnJyenp6ekRNMGI5NjhTSVV4ZXhWVzkvTDM5M2ZvM2R6NFBJWDY5dTFMVmxhVzFYdTZjVTVKNzdNNFBqNCtkT3ZXamJpNE9JNGRPMlozVlRBUmtUdUZ3bEFpSWlJaUlpSWlJaUlpSWlJaTRoQW5KeWVHREJuQ3JsMjcrUEhISDRtUGo3ZDdibUhWcDFPblRuSDgrSEVBVWxOVEFUaDQ4S0FsRkhUNDhHSDgvUHdJRHcrblljT0dSYTYrMjdGakI5SFIwWFRxMUFrdkx5OEFIbm5rRVQ3NzdEUFdyMTlQNWNxVkFXalFvQUhQUFBPTTFkeE5telp4NXN3WmhnOGZUcVZLbFlxYzhjYTJuMzc2Q1Npb21wU1RrMk1WK0lxTWpLUkJnd1kybi9QNDhlTTgvL3p6bHM4clZxeGc2ZEtsbHMrRlY2OUZSRVNVR0hDSmlJZ290cThrTzNic0FIQW8xRlE0SnlRa3BFeDdRa0g0YSsvZXZRUUZCVm0rMTBLVEprMGlLeXVMVnExYTBiWnRXOUxTMG9pUGoyZnExS25NbURHRGpoMDdscnIrKysrL3o5Njlld2tJQ0NBMU5aWEV4RVRlZSs4OXZMeTg2TktsQzAyYk5xVng0OFljUDM2Y3ZYdjNGcmttN3V1dnZ3YWdkKy9lWlhvK2s4bkV4eDkvRE1DUUlVUEt0SVlqU25xZkplblNwUXR4Y1hIczNMbFRZU2dSK2N0UkdFcEVSRVJFUkVSRVJFUkVSRVJFSE9iazVFVG56cDFwMjdZdEowK2U1T3JWcTVqTjVsTG5GVlk5MnJsenAxVTRDQXBDU2pkZVRiZGh3d2Fjbkp3NGRPaFFrVERVd1lNSHFWdTNMcjYrdnBZMlgxOWZubnZ1T1RwMDZNREdqUnNCcUZPbkRrT0hEcldhdTNYclZnRHV1ZWNlT25Ub1VPeFpzN096U1VwS0FncXV6ZHUxYXhldnYvNjZwZi9aWjU4dDlYa0w5ZTNibCs3ZHUvUHp6ejh6Yjk0OHBrK2ZUdTNhdFV1ZE4zWHFWTHAzN3c1QVhGd2NNMmZPdEd1L3dxc0g3N25uSHJ2UFdCaE91L3Z1dSsyZWM2UHM3R3grK2VVWFB2bmtreUtWdkFENjkrL1AzLzcyTjB0UURRcXVISnczYng2clY2OHVOUXlWbFpYRnVYUG5XTHg0c1NXd0ZoVVZSWFIwTkd2WHJyVUV2MEpDUWdnUEQyZjc5dTFXWVNpejJjeldyVnR4ZDNmbmdRY2VzT3VaVENhVHBZSlVSa1lHUC8vOE0zbDVlWXdmUDk3eXZkd3VwYjNQa2hSKzd6ZGVRU2tpOGxlaE1KU0lpSWlJaUlpSWlJaUlpSWlJbEptN3V6c3RXN1owZU40VFR6ekJFMDg4QWNDbm4zN0taNTk5eHJoeDQ0cFU3S2xYcng1SGpoeXhhc3ZQeitmdzRjTTg5TkJEUmRZZE5HaFFpZnVheldiT25Uc0hRSHg4ZklsaHFNS3FPbnYyN0NFa0pJUlZxMVl4ZCs1Y3l4bmZmdnR0NnRTcFkzUHVyNy8rYW5VOW43ZTNOOTdlM216ZXZCbUEyclZyVzRKaEF3Y090Rnk5Vm5qOW5qM1hvWlVrSlNVRk56YzNxN0JZYWE1ZHU0YUxpMHVSYWxtcHFha01IejY4eVBpYnoyZzJtM242NmFlTERlN1lXdU9CQng1ZzNyeDVuRHg1MHE0empobzF5dXA4L2ZyMUl6bzZtbVBIamxuYWV2YnN5Y2NmZjh5T0hUc1lNMllNenM3T1FFRXdLRFUxbGQ2OWUrUHU3bTdYZmlhVGlaaVlHS3MyTnpjM3RtL2ZUdjM2OVduZXZMbGQ2NVJGYWUrekpOV3JWOGZkM1ozZmZ2dnROcHhNUk9UUFRXRW9FUkVSRVJFUkVSRVJFUkVSRWFrdytmbjV4TWJHQXBDWGw4ZVZLMWVvVXFXS3BiOXAwNllrSnlkYnpUbCsvRGlabVptMGI5L2U1cHEvL3ZvclAvNzRvODIrMDZkUGs1bVppWmVYRjk5Kyt5MmpSbzNDWUREWUhCc1RFME9QSGozWXMyY1BkZXZXcFYrL2ZpUWxKVmtxRVBuNStlSHY3Mjl6YmxaV2xzMzJ3bXYzNXM2ZFM5KytmUzBWaWthTUdFSDM3dDA1ZS9Zc1U2Wk1zVG5YRVZldVhLRnExYW9PemZIdzhDQTlQWjI4dkR4TGdLaXd2VisvZnBiUEd6ZHV4R1F5Rlpsdk1CaG8wNlpOaVhzY1AzNmM1T1JrVHA4K3pkbXpaemw3OWl4US9QdTZrZEZvTEhMbFc0MGFOVEFhamFTbnAxdmF2THk4Nk5hdEczRnhjU1FtSmxvcVRwWGxpanczTnpjMmJOZ0FGUHgrcHFXbHNXdlhMcUtpb2hnN2RpeXpaczBxVXJXc3ZOanpQa3ZpN2UzTjVjdVh5L0ZFSWlML0d4U0dFaEVSRVJFUkVSRVJFUkVSRVpFS3MzMzdkdkx6OHdGWXVYSWx5NWN2WjlxMGFaYlFTNU1tVFlpTGl5TWpJd01QRHcrZ29NS1BrNU1UYmR1MkxiSmVmSHc4MDZkUEp5TWp3K1orQ1FrSlFFRmxxbzgvL3BqNCtIZ0NBd09MakV0T1RpWTVPWm1wVTZjU0VSRUJ3Ti8vL25kR2poeko0Y09IQVFnTEMzUG9XYytkTzhlRkN4ZUFnbXYramg0OWFubk9hdFdxV1NwRkFaWXJCeTlkdWtSS1NvcmxaM3ZsNXVaaU5EcjJ6OEUxYTlia3hJa1QvUExMTHpScTFNalNYcmx5WlY1ODhVWEw1OWpZV0p0aEtGZFhWMXhkWFcydWZlWEtGZDU2NnkzMjdkdEhwVXFWdU91dXU2aFZxeFlkT25UZzFLbFRkbDJ4YURRYWJRYlhqRVpqa2ZQMDd0MmJ1TGc0dG0vZlRzZU9IY25OemVYYmI3K2xRWU1HdEdqUm90UzliSEYyZHNiWDE1YytmZnJnNStmSGxDbFRXTEprQ1hQbXpDblRlcVVwNlgzYXc5bloyZWIzSkNKeXAzT3E2QU9JaUlpSWlJaUlpSWlJaUlpSXlGOVRibTR1eTVZdG8yL2Z2a0RCRlhkTm1qUmgzTGh4bHRCUzQ4YU5NWnZOVnRlZzdkMjdsN3Z2dmhzdkx5OUxtOWxzWnZueTViejIybXRVcVZLRisrNjd6K2FlTzNmdXBHYk5tdlR2MzU5cTFhcXhldlZxbStPaW82TUpEQXlrZXZYcWxqWVBEdy9MTlhMKy92N01taldMWmN1V3NYVHBVZ3dHQTZOSGoyYlpzbVVzVzdhTW1UTm40dS92YnhWbTJiWnRtK1ZhdnZIangrUHM3TXpNbVROdEJvRnljbklBaUlpSUlEUTBsTkRRVUNJakkrMTZyMUJ3ZmFFOTFaWnVWRmhwNjV0dnZuRm9YcUhpS213QnpKczNqMzM3OXZIa2swK3lkdTFhSWlJaStOZS8vc1d6eno1YnByMUswNlpORy96OS9kbTVjeWU1dWJuRXg4ZHovZnAxUWtKQ3ltWDlkdTNhQVhEcTFLbFN4eG9NQnZMeThtejJsUlJXS3VsOTJpTXpNOU1TSUJRUitTdFJHRXBFUkVSRVJFUkVSRVJFUkVSRUtzU3FWYXU0ZHUyYTVRbzJkM2QzM25yckxYcjI3TW1hTldzQUxCV0tqaDgvRGhTRW52YnUzV3U1K3F6UTlPblRXYlpzR1MxYnRpUThQSnphdFdzWDJTOGxKWVU5ZS9iUXMyZFBqRVlqano3NktIdjI3TEVFcjI3VXVIRmpCZzhlWEtROUp5ZUgrdlhyRXhrWnlUMzMzRU9OR2pWd2QzZkhiRFpUdDI1ZGF0U29RWTBhTldqZHVqV1JrWkhVcTFmUEVuYmFzbVVMWGJ0MkJhQlpzMmE4L2ZiYmhJV0YyUXk5WEx0MkRZRHc4SEMyYk5uQ2xpMWJtRFJwa24wdkZ2RDE5ZVh5NWNzT1ZRYnExNjhmenM3T3JGMjdsdE9uVDlzOXp4NC8vZlFUUnFPUjRjT0g0K0xpWW1rL2NlSkV1ZTVUeUdBdzhNZ2pqNUNlbms1OGZEeGZmLzAxTGk0dVBQVFFRK1d5Zm1HRkx4OGZuMUxIZW5sNWtadWJTMXBhbWxYN3FWT25ibHZscHR6Y1hLNWN1WUtmbjk5dFdWOUU1TTlNMStTSmlJaUlpSWlJaUlpSWlJaUl5Qi91NU1tVGZQYlpaenp6ekRONGVucGEycDJjbkhqNTVaZkp6YzBGd052Ym0yclZxbGtxUTUwOGVaSnIxNjRWQ1VPMWJkc1dKeWNuSmt5WVlCVzJ1ZEZubjMxbUNVRUJQUGJZWTZ4WnM0WUZDeGJ3MFVjZlVhbFNKY3ZZSVVPRzRPN3VYbVNOd3JtMnZQcnFxemJibHk5Znp1blRwN2wwNlpKVnhhcldyVnNYdTlhWk0yZUFncXZyeXFKUm8wYjg4c3N2bkRwMXluSVZYMmxxMTY3TmlCRWpXTHg0TWVQSGoyZlNwRWxGcmlMTXlNaXc2MHE3bTdtNHVKQ2RuYzNKa3lkcDNMaXhaYTJGQ3hjNnZKYTlIbjc0WVpZdFc4YldyVnZadFdzWFhidDJwWExseXJlOGJtWm1wdVhjUVVGQnBZNXYxcXdaQ1FrSnJGdTNqdERRVUtDZ0lwUWpsYjRjZGZ6NGNjeG1zOTNmdllqSW5VUmhLQkVSRVJFUkVSRVJFUkVSRVJINXcvMzIyMjgwYk5pUXh4NTd6R2IvallHbTZkT25XeW85SlNRazRPUGp3OTEzMzIwMXZrK2ZQano2NktQRlhpMjJaODhldG0vZnpxT1BQbW9KR0ZXdVhKbW5ubnFLRHovOGtQbno1ek5od2dUTGVGdEJLQ2dJTnQwb016T1ROOTk4RTA5UFQ0NGZQMDYvZnYwWU1HQ0ExWmdhTldxUW1KaEl6NTQ5clFKWE4wcExTeU1sSllXelo4OENjT2pRSVh4OWZhbGF0YXJOOGFVSkNBaGcyN1p0SkNVbE9SU0lHVHAwS0hsNWVTeGJ0b3dKRXlaUXYzNTltalp0aXB1Ykd4Y3VYR0Rmdm4xa1oyZGJYZjluajU0OWV4SVRFOE0vL3ZFUE9uZnVqSXVMQzd0Mzc2WkRodzdzMzcvZjBjZXpTN1ZxMWVqVXFSTTdkdXpBYkRhWDZZbzhrOGxFZUhpNDVmT1ZLMWZZczJjUDE2NWRvMzM3OWd3Yk5xelVOUVlNR0VCQ1FnTFIwZEVjUEhnUWYzOS85dTdkUzkyNmRYRnpjM1A0T2tON0pDVWxBZis5K2xCRTVLOUVZU2dSRVJFUkVSRVJFUkVSRVJFUitjUGRkOTk5TkdyVUNHZG41MUxIM2hqbStlbW5uK2pVcVpQTjBGTnhRYWdyVjY0d2E5WXN2TDI5ZWZycHA2MzZIbnZzTVhiczJFRnNiQ3hWcTFabDVNaVJKWjdseGtwTnUzZnZKaUlpQXFQUnlJd1pNemg0OENEVHBrM2o2dFdyUFBmY2MxU3JWczB5dGt1WExyUnExYXJZZFpjdVhjclNwVXN0bjNmczJFR0hEaDFLUEV0SnVuYnR5b0lGQzlpMmJSdVBQLzY0UTNPZmVPSUp1bmJ0eXZyMTYwbEtTbUxIamgzazVlWGg3ZTFOaXhZdENBZ0lJRGc0MktFMVI0MGFoYWVuSjE5Ly9UWGZmZmNkMWF0WHAxKy9mZ3diTm93dFc3WTR0SllqSG5ua0VYNzQ0UWY4L2YyNTk5NTdIWjV2TXBtSWlZbXhmUGJ3OEtCaHc0WUVCd2NURWhKUzdPL2NqVHAxNnNTVUtWTll1WElsKy9mdjU5ZGZmeVVvS0lqUTBGQUdEUnJrOEpuc3NYMzdkanc4UE9qY3VmTnRXVjlFNU05TVlTZ1JFUkVSRVJFUkVSRVJFUkVSK2NNWmpVYjgvZjJMN1M4dGJITmpnTWJOelkwTkd6YllISmVlbnM3VXFWTzVlUEVpYjczMUZ0N2UzbGI5Qm9PQnFWT25NbWJNR0Q3Ly9ITlNVMVA1eHovK2daZVhWNUcxc3JLeU9ITGtDSW1KaVh6NzdiZjg5dHR2UFB6d3d6ei8vUE40ZUhnUUdCakloeDkreU96WnMzbmlpU2ZvMHFVTDdkdTNwMXUzYnZqNCtPRGo0MlB6ak83dTdvU0ZoZEdyVnkrZ29LclB4SWtUR1RkdUhKbVptVnk4ZUJGWFYxY09IVHFFazVOVGllK2xrS2VuSjQ4KytpaGZmUEVGZS9mdXBVMmJObmJOSzFTL2ZuMWVldWtsdThlWEZtZ3lHbzJFaG9aYXJva3JhYTZ0dFVwYXY3anZIdURpeFl0QVFTaktudUNTdlhzNk9pY29LTWptbFhyRm5mMVdBbUpKU1VtY09IR0N3WU1INCtIaFVlWjFSRVQrVnlrTUpTSWlJaUlpSWlJaUlpSWlJaUovT2pkZVdWZWFrcXBMelpvMWkwT0hEdkgzdi8rZCsrNjd6K2FZYXRXcU1XdldMQ1pNbU1EdTNidEpTMHV6R1lZNmZQZ3c0OGVQeDlmWGx4NDlldENuVHgvcTFLbGpOYVp1M2JwODhNRUhKQ1Frc0dIREJoWXRXa1RYcmwxTFBQL05WKzk5OXRsbjlPN2RtMGFOR25IaHdnV3JBRkZnWUdDSmE5MW8rUERoYk4yNmxjaklTT2JQbis5d0dPaE9FQk1UZzlGbzVPR0hINjdvby93aDh2UHppV1JTcVFBQUFDQUFTVVJCVkl5TXBGcTFhblpkNFNjaWNpZFNHRXBFUkVSRVJFUkVSRVJFUkVSRUtseFVWSlRWdFhLRlZaSnUxWk5QUGttOWV2VVlQbng0aWVQcTFxMUxlSGc0cWFtcDNIWFhYVGJQNXVucHlZb1ZLL0R6OHl0MTM0Q0FBQUlDQWpDWlRCaU4xdjhzdTNidFdqdzlQWXVkTzJQR0RFdHdxVWFOR2t5ZlBoMlR5WVNIaDBlSlYrM2R6TXZMaTFkZWVZVlhYMzJWVmF0V01YandZTHZuM2dsaVkyUDU1WmRmZVBqaGg2MSt0KzVrbjMvK09jZU9IZU9kZDk2eEdlZ1RFZmtyVUJoS1JFUkVSRVJFUkVSRVJFUkVSQ3BjdlhyMXluVzkwYU5ITTNyMGFBQ2FOR2xpMTV3YU5XcFFvMGFORXM5bVR4RHFSamNIb1lCU1F5cHVibTZXbncwR0E1MDZkWEpvenhzRkJBUXdlZkpramh3NVFrWkd4bC9pMnJTcFU2ZGlNQmpZdFdzWE5XclVZT1RJa1JWOXBEOUVlbm82MTY1ZFkvTGt5UVFFQkZUMGNVUkVLb3pDVUNJaUlpSWlJaUlpSWlJaUlpSWlkN0Nnb0NDQ2dvSXEraGgvbVAzNzk1T2RuVTJIRGgwWU0yWU1WYXBVcWVnai9TRThQVDBKQ3d1cjZHT0lpRlE0aGFGRVJFUkVSRVJFUkVSRVJFUkVST1NPc1hidDJvbytnb2lJVkNDbmlqNkFpSWlJaUlpSWlJaUlpSWlJaUlpSWlJaEllVkFZU2tSRVJFUkVSRVJFUkVSRVJFUkVSRVJFN2dnS1E0bUlpSWlJaUlpSWlJaUlpSWlJaUlpSXlCMUJZU2dSRVJHUlc1U1hsMWZSUnhBUkVSRVJFUkVSRVJFUkVSRVJGSVlTRVJHUmNtUTJtMGxNVEt5UXZlUGo0MW15WkFuNStmbWxqZzBPRGlZMk5yWkkrNFVMRjVnNGNTS25UNSsydENVbkp6TjU4bVJ5Y25LS1hlK1JSeDRoSlNYRnFpMDFOWlhnNEdEMjc5L3Z3Rk9JaUlpSWlJaUlpSWlJaUlpSXlLMHdWdlFCUkVSRTVNNFJHeHZMN05tem1UUnBFZzgrK0tDbGZmMzY5U1dHaVc3MCtPT1BsMm52M2J0M3MzYnRXcDU4OGttY25NcVc5ODdLeWlJcEtZbU1qQXhMMitYTGw5bTllM2U1VkgrNk9UQlZxRjY5ZXJlOGRrVWJOMjRjSGg0ZVRKczJyYUtQVW1iQndjRzR1Ym14WWNPR2lqNUttWm5ONW9vK2dvaUlpSWlJaUlpSWlJaUlTSVZTR0VwRVJFVEtUWEJ3TVAvNXozK1lPM2N1RFJzMnBGR2pSZ0FzV2JLRTlQUjB1OWE0TVF3VkdocGFiSUFJWU11V0xaYWZDME1nenM3T0RwOTc0c1NKQUdSblp3TVFIaDZPdTdzN0FGZXZYZ1ZnNnRTcGxwQlYyN1p0NmRhdEc0bUppZnp0YjMrenJIUHExQ20yYjkvT3NHSERiTzRUR2hwYTZuTUFaR1JrTUhic1dNeG1NK0hoNFZTcVZJbmc0R0FBS2xldVRIUjBOSlVxVlNyMXVjTEN3amh4NGtTNUIzd3lNakx3OFBDd2FqdC8vanllbnA3bHRzZXRLbnhmaFF3R0E5N2UzclJxMVlxaFE0ZlN2SG56Q2puWDlldlhlZUdGRi9EMjltYjI3TmwyZlkrT0tQeDlMY3YvRGtSRVJFUkVSRVJFUkVSRVJPNEVDa09KaUloSXVYRnljbUxLbENrODk5eHp2UDMyMnl4Y3VCQVBEdzlXclZwVnBvbzFRNFlNNGRxMWEzYU56Yy9QeDJBd1lEQVlITjZuc0RKVGVubzZ5Y25KMUt4WkV4OGZId0JjWEZ3NGNlSUVkZXZXdFFSTXFsZXZqc2xrWXRXcVZWWmhxSjA3ZHhJYkc4dUlFU09LM1d2cTFLbDA3OTRkZ0xpNE9HYk9uRmxrekFjZmZNQ3Z2LzVLUkVSRWtiRE03Ny8vVG14c0xIMzc5aTN4bVJJU0VqaHg0a1RwRCsrZ0NSTW1jT3pZTWRhdVhXdlZ2bWpSb2pKWDVMcGRqRVlqSVNFaEFPVG01bkxpeEFsMjd0ekpybDI3bURadEdnRUJBWC80bWJ5OHZIamxsVmQ0K2VXWFdiaHdJZVBHalN2WDlWTlRVNEdDMEp5SWlJaUlpSWlJaUlpSWlNaGZrY0pRSWlJaVVxNnFWNi9PeXkrL3pJY2Zmc2k1YytkbzFLZ1JMaTR1WlZycjRZY2ZMckUvS1NtSjVPUmtBQTRmUGd6QWloVXJpb3pyM2JzM2dGVjFxa3VYTGxtcVRyMzQ0b3RBd1RWMmNYRnhEQjQ4bUdiTm1nRUZBYWY0K0hqQ3dzSXMxYUlBVENZVEZ5OWV0QXByL2Zqamp3UUdCbHBWSlJvN2Rpd0FyNzc2cWwzUHZHdlhMclp0MjhhQUFRTm8yTENoVlYrVktsVzRmdjA2YTlldXBVK2ZQaVVHdjFhdFdvV3JxeXR1Ym01MlgxRm9qejE3OXVEbTVsYWsvZVpLVVg4R1JxUFI4dDBXV3J0MkxSRVJFVVJGUlZWSUdBcWdaY3VXQkFjSHMyblRKaDU2NkNIYXRHbFRMdXZtNWVXeGE5Y3VRR0VvRVJFUkVSRVJFUkVSRVJINTYxSVlTa1JFUk1wZHQyN2Q2TlNwVTdsZkFYYXorUGg0VnE5ZWJkVzJkT25TSXVNNmQrN011blhyMkxScGs2VXRLaXFLcUtnb0FMNzg4a3ZPbno5dmFRY3NRYW03N3JxTHFLZ29MbDY4Q0VETm1qVnhkWFhGYURUaTUrZkh5Wk1uQVRoNzlpeUhEaDNpdWVlZVk4Q0FBVnk4ZUpHSkV5Y3llZkprbWpadFN2WHExZTE2cGlWTGxtQTBHaGt5WkVpUnZ2ejhmTnEzYjA5OGZEeng4ZkVFQmdiYVhPUGt5Wk1rSkNUUXRXdFhFaElTN05yM3J5SWtKSVNJaUFqT25EbnpoKzZibDVkbmRYWGRFMDg4d1pZdFc0aUtpdUtERHo0b2wvVzNiZHZHcFV1WGJua3RFUkVSRVJFUkVSRVJFUkdSLzJVS1E0bUlpTWh0VVJpRVdyOSt2Y056MjdkdmI3bTZyaVJoWVdHRWhZVUJNSHYyYkhiczJHRzEzNlpObTVnelp3NHVMaTZNR3plT2NlUEdXZG9tVEpoQXIxNjlBTmkvZjcrbGdsTnA1cytmVDRzV0xRQVlOV29ValJzM0JzRGIyNXZSbzBmVHFsVXJEQVlEcnE2dUFQajUrVms5eTQwVnFXNE9yaVFuSjNQOCtIRTZkKzVNdFdyVml1eHRNcGtZTUdDQUpRUldYQmlxTUNBMllNQUFkdTdjV1d3bzdkQ2hRNnhaczRaOSsvWng1Y29WM04zZGFkYXNHZjM2OWFOTGx5NVdZMitzZHBXVmxXWDV2R1hMRmt1L201c2JHelpzS1BNZU42NnpidDA2b3FPajJiUnBFMmxwYWRTcVZZdGh3NFpadnJPeUtxems1ZS92YjlmNDRwNExvRy9mdm1SbFpWbmV3YzF6VnExYVJYaDRPRHQyN0NBek05TnFuTCsvUC9mZWV5OTc5dXpoNU1tVFJhcUEyY05zTm5QMTZsVlNVMVBadFdzWGx5NWQ0c0VISHl4eUhoRVJFUkVSRVJFUkVSRVJrYjhTaGFGRVJFU2tYSHo2NmFkODl0bG5scytQUGZZWW8wZVBac0dDQlE2dk5XSENCTEt6czltN2QyK3BZd2NNR0FBVUJJVnV2bzR2TnpjWEtMZ3VyZEJQUC8wRVFFNU9Eams1T1piUUVrQmtaQ1FOR2pTd3VjL3g0OGQ1L3ZubkxaOVhyRmhoVllXcThEcTJpSWlJRXNNb0VSRVJ4Zlo5Ly8zM1FFRWxLMXZNWmpNQkFRRTBiTmlRUFh2MmNPTEVDUm8xYW1RMTV0S2xTMnpkdXBXNzc3NmIxcTFiWXphYmJhNjFmdjE2Rmk1Y2lNRmdvRjI3ZGdRR0JuTHAwaVVTRXhOSlNFaGd5SkFoakJ3NTBqSytYNzkrQU1URXhHQTBHZ2tKQ1NuMk9jcTZ4NDNlZi85OTl1N2RTMEJBQUttcHFTUW1KdkxlZSsvaDVlVmxNMFJsRDVQSnhNY2Zmd3hncy9KV2Vacy9mejU3OSs0bEtDaUkxTlRVSXYyQmdZSHMyYk9IblR0M1dvV2h2di8rZTM3NDRRZUg5dkwxOVdYNDhPSDQrdm9xRENVaUlpSWlJaUlpSWlJaUluOXBDa09KaUloSXVlallzU05lWGw0QWZQamhoNWIydFd2WFduN2V0V3NYTTJmT1pOaXdZUXdlUExqWXRkemMzSWlKaWJGYXB6aUZZYWowOUhUYzNOeXMra3dtRTRBbEpKV2RuVTFTVWhKUWNKM2VybDI3ZVAzMTF5M2puMzMyMlZMM0s5UzNiMSs2ZCsvT3p6Ly96THg1ODVnK2ZUcTFhOWN1ZGQ3VXFWUHAzcjA3QUhGeGNjeWNPZFBTbDV5Y0RFRHo1czF0emkwTU5nMGFOSWozM251UEw3NzRnZ2tUSmxpTldiZHVIU2FUaVlFREJ4Wjdob01IRDdKdzRVSzh2THlZT1hNbXpabzFzL1NkT1hPR2YvN3puM3orK2VlMGE5ZU9nSUFBNEw5aHI4SXdWT0huOHR5alVGWldGdWZPbldQeDRzV1dxbFpSVVZGRVIwZXpkdTFhdThOUUpwT0o4UEJ3QURJeU12ajU1NS9KeTh0ai9QanhsdS9nZHNuT3p1YVhYMzdoazA4K0tmSjdXYWl3d3RqQmd3ZXQydTJwaWxiSTFkVVZmMzkvYXRldWpjRmdLUHVCUlVSRVJFUkVSRVJFUkVSRTdoQUtRNG1JaUVpNWFOR2loU1hjY1dPSXFUQWdaVGFiV2IxNk5YNStmanp4eEJOVXFsU0pmZnYyRVJzYnk5aXhZM0Z5Y3JKYWI4Q0FBWmFnMHllZmZNSVhYM3pCaWhVcmJGNGZCM0RseWhVcVY2NXMxVlpZR2Fvd0RMVno1MDZhTkduQ25qMTdDQWtKWWRXcVZjeWRPNWZldlhzRDhQYmJiMU9uVGgyYjYvLzY2Nis4OGNZYmxzL2UzdDU0ZTN1emVmTm1BR3JYcm0wSnNRd2NPTkJ5SFZ2aDlYdjJWT3M1ZmZvMFVQb1ZiajE3OW1UeDRzVnMyN2FOa1NOSFVyVnFWUUF5TXpQNThzc3Y4ZlB6S3pIc3MzcjFhc3htTTg4Kys2eFZTS2x3NzlEUVVHYk5tc1ZYWDMxVkpLaGtyMXZkWTlTb1VWYlgrL1hyMTQvbzZHaU9IVHRtOXhsTUpoTXhNVEZXYlc1dWJtemZ2cDM2OWVzWEd6b3JEMmF6bWFlZmZycllJQlQ4OTNzdS9ONEwxYXRYejZGQWxJaUlpSWlJaUlpSWlJaUlpUHlYVStsRFJFUkVSRzVkWEZ3Y3g0NGQ0NFVYWHJDRVhDNWZ2c3ptelp1Smlvb3FkcDdaYkdiNzl1MTA2OWF0MkNBVUZBUkticTdNVkZnWnF2QXF2SmlZR0V0Vm9icDE2OUt2WHorT0hqM0sxYXRYQWZEejg4UGYzOS9tSHo4L1A1djdGbDY3TjNmdVhMWnQyMlpwSHpGaUJGRlJVVXlmUHIzRTkzS2ozMy8vSGFQUmFCVUNzc1ZvTk5LL2YzOXljM090d2o2Yk4yL20rdlhyUFBiWVl6ZzdPeGM3Zi8vKy9RQjA2OWJOWm45aE9PbklrU04ybjcwODl6QWFqVFJwMHNTcXJVYU5HaGlOUnRMVDArMCtnNXViRzF1MmJHSExsaTFzM3J5WmxTdFhFaFlXeHVIRGh4azdkaXo3OXUyemV5MUhHUXdHMnJScFUrS1l3dkRlNzcvL2Z0dk9JU0lpSWlJaUlpSWlJaUlpOGxlanlsQWlJaUp5MjJWa1pCQVpHVW5YcmwydHJqanIzcjA3dlhyMTR2Lys3LzlvMWFvVjk5MTNYNUc1Ky9idEl6VTFsY21USjVPYm04dlNwVXRwMHFRSkR6endnR1hNbVRObnVINzlPZzBhTkxDYW01MmREUlNFb1pLVGswbE9UbWJxMUtsRVJFUUE4UGUvLzUyUkkwZHkrUEJoQU1MQ3doeDZyblBuem5IaHdnV2c0S3F6bzBlUFdrSTgxYXBWczZydVUzakYzYVZMbDBoSlNiSDhmQ096MlZ5a1FsWngrdmJ0eThxVks5bXdZUVBEaGczRGFEU3laczBhUER3OENBa0pLWEh1dFd2WGNIRnhzVlR0dXBtUGp3K0FROEdqOHR6RGFEVGF2UExOYURSYUFtNk9jbloyeHRmWGx6NTkrdURuNThlVUtWTllzbVFKYytiTUtkTjZwWEYxZGJXRThFcFQrTHNoSWlJaUlpSWlJaUlpSWlJaXQwNWhLQkVSRWJudEZpNWNTRjVlSGkrOTlKS2xMVGMzbDk5Ly81MUhIMzJVSFR0Mk1IdjJiQll0V2xTayt0TlhYMzFGOCtiTnVlZWVld0RZdlhzMzMzMzNIVDE2OUxBRWh4SVRFd0ZvM2JxMTFkek16RXljbloxeGRuWW1PanFhd01CQXFsZXZidW4zOFBBQW9GS2xTdmo3Ky9QeXl5OVRzMlpOeXhWbm8wYU5JakF3RUlDelo4OHlmLzU4cTRETHRtM2I2TkNoQTl1M2IyZjgrUEdFaDRjemMrWk1tK0dXbkp3Y0FFc1F5eFpQVDArdVhidEdUazVPcVVFYUx5OHZIbjc0WWRhdlgwOWNYQnplM3Q2Y08zZU9nUU1IV3A2ck9PN3U3dnorKys5a1ptYmk3dTVlcEwvd2lyL0N3RkpaL0JGN2xGVzdkdTBBT0hYcVZLbGpEUVlEZVhsNU52dEtDbWJaQ25QZHJEQUk1dW5wV2VwWUVSRVJFUkVSRVJFUkVSRVJzWSt1eVJNUkVaSGJhdW5TcGNUR3hnSXdmdng0aGd3WlFwOCtmUWdKQ1dISWtDSDg0eC8vSURNems2dFhyekpyMWl5cnVXbHBhWHo3N2JjTUhqelkwalpvMENET25EbERYRnljcFczcjFxMVVybHk1U0JncUl5UERjdVZjNDhhTnJkWXBsSk9UUS8zNjlZbU1qT1NlZSs2aFJvMGF1THU3WXphYnFWdTNMalZxMUtCR2pScTBidDJheU1oSTZ0V3Jad2s3YmRteWhhNWR1d0xRckZrejNuNzdiY0xDd213R1lRckRQK0hoNFphcjJ5Wk5tbVExeHQvZkh5aW9PR1dQZ1FNSFlqQVkyTGh4STVzM2I4Ykp5WW5ISG51czFIa3RXclFBNEljZmZyRFpYMXk0ckpBOWxZeHVkWS9icWJDYWx6MUJMQzh2TDNKemMwbExTN05xUDNYcVZKbXJWQlU2ZS9Zc1FKSHJIVVZFUkVSRVJFUkVSRVJFUktUc1ZCbEtSRVJFYmlzZkh4K3FWNjlPaXhZdHFGMjdOcjYrdmxTclZvMHFWYXJnNCtPRHQ3YzMzdDdleko0OW03aTRPUGJ0MjJjSnlDeGV2Smc2ZGVwWUFrY0FQWHIwSUNJaWdzOC8vNXlISG5xSUkwZU9zRy9mUHZyMTY0ZlJhUDFYbTZ5c0xOemMzQUFZTW1TSXpRcEZqejc2YUxGbmYvWFZWMjIyTDErK25OT25UM1BwMGlXcnEvMUtDdmFjT1hNR2dKbzFheFk3cG5uejVodzZkSWhEaHc1eDExMTNGVHV1VU8zYXRlbmF0U3ZmZmZjZFVIRHRZRW5yRnhvd1lBRHg4ZkY4OU5GSE5HalFnRWFOR2xuNnpwNDl5K0xGaXpFYWpRd2NPTERJWEhkM2QwdDRyYVF3MGEzc2NUdGxabWF5Y09GQ0FJS0Nna29kMzZ4Wk14SVNFbGkzYmgyaG9hRkFRVVdveU1qSVd6NUw0ZldNaGNFeEVSRVJFUkVSRVJFUkVSRVJ1WFVLUTRtSWlFaTVXckprQ1FBcEtTa0E5TzNibC83OSs1ZDZiZGhUVHoxRnQyN2RMSUdpclZ1M0Voc2JTNk5HamZqWHYvN0ZsU3RYdUh6NU1sZXVYQ0U3TzV2cjE2L3p3dzgvc0hyMWFweWRuWG44OGNlTHJKbVJrV0c1TXM1V0VBb0tnazAzeXN6TTVNMDMzOFRUMDVQang0L1RyMTgvQmd3WVlEV21SbzBhSkNZbTByTm5UMHZscVp1bHBhV1JrcEppcWY1ejZOQWhmSDE5cVZxMWFySHZvRXVYTHF4YnQ0NWR1M2JScTFldllzZmRhTkNnUWV6WXNjUHlzejBDQWdKNDZxbW4rUFRUVHhrOWVqVHQycldqWnMyYXBLV2xrWkNRUUY1ZUh1UEdqYU5CZ3daRjVyWnMyWktFaEFRbVRacUVuNThmYjc3NVpybnZVVjVNSmhQaDRlR1d6MWV1WEdIUG5qMWN1M2FOOXUzYk0yellzRkxYR0RCZ0FBa0pDVVJIUjNQdzRFSDgvZjNadTNjdmRldld4YzNOamF5c3JES2ZMejQrSGlqNDNrVkVSRVJFUkVSRVJFUkVSS1I4S0F3bElpSWk1Y0pzTnJOdzRVTFdyMTlQblRwMTJMMTdOM1Btek9HRkYxNG9VckhKRm45L2Y4czFjUUJObXpiRng4Y0haMmRuQUpvMGFVTDE2dFdwWHIwNkFERXhNVVJIUjNQbzBDRUdEeDVNclZxMWlwd25KU1hGTXI0NE4xWlMycjE3TnhFUkVSaU5SbWJNbU1IQmd3ZVpObTBhVjY5ZTVibm5ucU5hdFdxV3NWMjZkS0ZWcTFiRnJydDA2VktXTGwxcStieGp4dzQ2ZE9oUTRsbmF0bTFMblRwMStPR0hIMHF0dkZTb1pjdVd0R3paRW9QQlFQUG16VXNkWCtqSko1K2taY3VXckZtemhvTUhENUtVbElTUGp3LzMzMzgvanovK09FMmJOclU1Yjh5WU1jeVlNWU9USjArU2s1TnpXL1lvTHlhVGlaaVlHTXRuRHc4UEdqWnNTSEJ3TUNFaElhVUc5QUE2ZGVyRWxDbFRXTGx5SmZ2MzcrZlhYMzhsS0NpSTBOQlF1OE5udGx5NGNJSGR1M2ZUdUhGamg3NDNFUkVSRVJFUkVSRVJFUkVSS1puQ1VDSWlJbEl1Tm16WXdQcjE2Mm5kdWpYdnZQTU95NWN2NTkvLy9qZTdkdTNpL3Z2dng5L2ZIMWRYVjR4R285VWZKeWNuc3JPenljN09KaXNyaSt6c2JPNjY2eTd1di85K1ZxOWVYZXgrcnE2dXZQdnV1elJvMElDbm5ub0tLQWhJSFR4NEVBOFBEMDZlUEVscWFpbzllL1lzZG8yc3JDeU9IRGxDWW1JaTMzNzdMYi85OWhzUFAvd3d6ei8vUEI0ZUhnUUdCdkxoaHg4eWUvWnNubmppQ2JwMDZVTDc5dTNwMXEwYlBqNCt4WWFWM04zZENRc0xzMVIzU2twS1l1TEVpWXdiTjQ3TXpFd3VYcnlJcTZzcmh3NGR3c25KeVRMUFlERHc5Tk5QTTIzYU5GYXZYczB6enp4ajZkdXlaVXV4enpGdjNyeGkrMHFhRnhBUVFFQkFRTEg5dHRTdFc1ZUlpQWk3OTNGMGo1TE91MkhEaG5KWng5RTVRVUZCTnEvVUsrNDg5dXo5NzMvL20vejhmSjUrK21tSHppZ2lJaUlpSWlJaUlpSWlJaUlsVXhoS1JFUkV5a1hIamgxcDBLQUJiNy85TnBVcVZlS1paNTdoM252dlpjMmFOV3pkdXBYMDlIUzcxNW81YzJhSi9abVptU3hhdElncVZhcnc1cHR2V2wxVkZ4Y1hoOWxzeG1BdzBLbFRKNFlPSFZyc09vY1BIMmI4K1BINCt2clNvMGNQK3ZUcFE1MDZkYXpHMUsxYmx3OCsrSUNFaEFRMmJOakFva1dMNk5xMWE0bm51L25xdmM4Kys0emV2WHZUcUZFakxseTRRR2hvcUtVdk1ERFFhbXlQSGozWXRtMGJhOWFzb1Zldlh0U3JWNi9FdmVSL3o3Rmp4L2pxcTYvbzJiTm5rZTlmUkVSRVJFUkVSRVJFUkVSRWJvM0JiRGFiSy9vUUlpSWljbWZJeU1qQXc4UERabDkrZmo1NWVYbms1K2VUbjUrUDJXd21QejhmZzhGZytWTllKZW5HY0ZOeGpoNDlpcXVySy9YcjF5L1NaektaY0hKeXNxcTZkS09VbEJTcVZhdUdwNmNuNTgrZng4L1B6KzVuTkpsTVJhNzl1Mzc5T3A2ZW5zVmV1NWFWbFlYQllLQlNwVXFZeldaKyt1a25UQ1lUSGg0ZXRHclZxc2g2NmVucHZQenl5eGlOUnViTm00ZXJxNnZkNTVNL3Q4ek1UTWFNR1lPYm14dnZ2LzgrYm01dTViN0grKysvVCtmT25lblNwVXU1cnkwaUlpSWlJaUlpQWdYLy9hRnUzYm9NR1RLa29vOGlJaUlpZHloRGNmL3daZ2RWaGhJUkVaRnlVMXdRQ2lneG5GUVdUWnMyTGJidjVuRFJ6VzZzdHVSSUVLcTR0YjI4dkVxY2MyUGdwYkJpVlVrOFBUMkpqSXgwNkZ6eXY4SGQzWjNGaXhkWDlERkVSRVJFUkVSRVJFUkVSRVR1V09YM0w1SWlJaUlpSWlJaUlpSWlJaUlpSWlJaUlpSVZTR0VvRVJFUkVSRVJFUkVSRVJFUkVSRVJFUkc1SXlnTUpTSWlJaUlpSWlMeS83RjM1MkZSbC92L3g1OER3MDdnQm9oQ21sdGFaaW9hcGFub2lVcFRNc3lGazVwNUxOUHFuRFRUMU9pMG1Ibk1NbHpJd3RCT2xwbVdCWjAwa1RUTlRCSlFRVFJUWERCM2NVbjJ3Zm45NFcvbTY4Z0FBK0pTdlI1L09mZm5YdDZmR2M1MW5ldnFkYjF2RVJFUkVSRVJFUkVSK1ZOUUdFcEVSRVJFUkVSRVJFUkVSRVJFNUNvcUxTMjkxaVdJaUlqOGFTa01KU0lpSWlJaUlpSWlJaUlpSWlMWFhFNU9EZ2tKQ1pqTjVpdXkvN3AxNnpoMDZGQzExb2FIaDdOcTFhb3k0OGVQSDJmOCtQRWNQSGpRT3BhVmxjWEVpUk1wTGk0dWQ3Lzc3Nytmbkp3Y203R2pSNDhTSGg1T1ptWm10V29VRVJHUkM0elh1Z0FSRVJFUkVSRVJFUkVSRVJFUitXc3JMUzNselRmZkpEczdtNDRkTytMdDdjM3AwNmNkV2hzY0hGenBuTnpjWEtaTW1VTExsaTJaTld2VzVaWnJWVmhZU0hwNk92bjUrZGF4VTZkT3NYbno1aHJwL25ScFlNckNrWGYrSStyVHB3K0ZoWVVrSlNWWng4YU9IWXVucHlkVHBreXAxcDdoNGVHNHU3dVRtSmhZVTJWZWt6TkVSTVJ4Q2tPSmlJaUlpSWlJaUlpSWlJaUlTSlhVOURWdnNiR3g3Tml4ZytlZWU0N0F3RUErL2ZSVFB2amdBNGZXWGh5Y0tjK1BQLzZJMld5bWQrL2VsMXNxQU9QSGp3ZWdxS2dJZ05telorUGg0UUhBbVRObkFJaU9qc2JKNmNKRlBXM2J0cVZMbHk2a3BhWHg0SU1QV3ZmWnQyOGZhOWV1SlNvcXl1NDV3NGNQdHp2dXlEdGJsSlNVTUdIQ0JFNmRPc1djT1hQdzh2S3FjSDU0ZUxqTlo0UEJRSzFhdFdqVHBnMkRCdyttY2VQR0RwOWRFNDRkTzFacHpUWEozdnY3K1BqUXVuVnJCZzBhUk11V0xhOWFMWTdJejgvbjZhZWY1b1liYnVETk45L0UxZFgxV3Bja0luTE5LUXdsSWlJaUlpSWlJaUlpSWlJaUlsVnljU2VreTdWa3lSSVNFaEo0NktHSHVQLysrd0VZTkdnUWd3WU5zanUvc0xDUWlSTW5rcG1aeVpBaFEyeWVaV1Jrc0hQbnpqSnJrcEtTTUJnTUhEOStuS1ZMbDFaWVQvLysvU3V0MmRLWktTOHZqNnlzTEFJQ0F2RDE5UVhBeGNXRjdPeHNnb0tDY0haMkJxQnUzYnFZVENhV0xsMXFFNGJhc0dFRHExYXRZdGl3WWVXZUZSMGRUZGV1WFFGSVRrNW0yclJwbGRaM3NYbno1cEdWbGVWUUVNckNhRFRTcTFjdjRFTHdiZGV1WFh6Ly9mZjg5Tk5QdlBYV1c5eDg4ODFWcXVGeXZQLysrOVpRMmRWeThmdVhsSlNRblozTmhnMGIyTFJwRTFPbVRDRWtKT1NxMWxNUlQwOVBYbnp4Ulo1NjZpbm16cDNMbURGanJuVkpJaUxYbk1KUUlpSWlJaUlpSWlJaUlpSWlJbElsNTg2ZG82Q2d3Tm9OcWJvV0xWckVoeDkrU05ldVhYbnl5U2NyblgvbXpCbWlvNlBadVhNbkkwYU1ZT0RBZ1RiUE4yM2F4SklsUzhwZHYzRGh3a3JQc0lTaGNuTnp5Y3ZMczQ2ZlBIblNlbTNkTTg4OEExeTR4aTQ1T1prQkF3YlFva1VMNEVMQUtTVWxoWkVqUjlwOFB5YVRpUk1uVG5EMjdGbnIyRTgvL1VSb2FLaE5OeUpMbUdYU3BFbVYxbHFaN2R1M2s1Q1FRR1JrSk0yYU5YTjRuZEZvdEw2alJYeDhQSXNYTDJiKy9QbTgrZWFibDEyYm96dzlQYS9hV1JiMjNuLzU4dVhFeHNZU0h4OS9YWVdoQUpvMGFVTGZ2bjFadG13WlBYcjA0UGJiYjcvV0pZbUlYRk1LUTRtSWlJaUlpSWlJaUlpSWlJaElsUmdNQmxhdlhrMmZQbjJxdmNmOCtmTlpzbVFKWGJ0MlpkS2tTWlNXbGpKdTNEZ2VlZVFSdTJHVHJLd3NYbi85ZGM2ZVBjdUxMNzVvN1paa1QxV3VrYnUwSG91RkN4ZXlZc1VLNitmNCtIamk0K01CK1BycnJ6bDI3SmgxSExBR3BXNjg4VWJpNCtNNWNlSUVBQUVCQWJpNnVtSTBHdkgzOTJmdjNyMEFIRDU4bUowN2QvTEVFMDhRR1JuSmlSTW5HRDkrUEJNblRxUjU4K2JVclZ1M3l1OXdxUVVMRnVEaTRsTHVOWHhWOGZlLy81MVBQLzNVYnVldHY0SmV2WG9SR3h2TG9VT0hydXE1cGFXbDFnNWpGUmswYUJBSkNRbkV4OGNURXhOekZTb1RFYmwrS1F3bElpSWlJaUlpSWlJaUlpSWlJbFhTdEdsVGZ2bmxGeElURTdubm5udXExU0dxZGV2V0ZCY1hNMnJVS0F3R0E0c1dMU0lqSTZQTWxXajUrZmw4OU5GSGZQNzU1NWpOWm02NzdUYWFObTFhVTY5U3JyRmp4ekoyN0ZoV3JGakIyMisvemZQUFA4Kzk5OTRMUUdabXBzUFhrYzJhTll0V3JWb0JNR3JVS0d2dFBqNCtqQjQ5bXRhdFcyTXdHSEIxZFFYQTM5L2ZlZzBmMkhha09ubnlwTVAxNzkrL242MWJ0OUs5ZTNkcTFhcmw4THJ5dUxtNTRlVGtoTmxzTHZOczkrN2RKQ1Frc0hYclZvNGRPNGJSYUtScDA2WU1HalNJTysrOHM4ejgxYXRYOCtXWFg3SnYzejVjWFYzcDJMRmp1WjNCd3NQRGNYZDNKekV4c2RybjFRUkxSNjhHRFJvNE5OOWUzUlo5K3ZTaHNMQ3dUR2pQc21icDBxWE1uajJiOWV2WFUxQlE0RkM0ejlmWGx5NWR1cENjbk16dTNidXIxQWxNUk9UUFJtRW9FUkVSRVJFUkVSRVJFUkVSRWFtU09uWHFFQkVSUVZKU0V2UG56NmQrL2ZyNCtmbFpBejBWQ1E0T0pqZzRtRHZ2dk5NYVhObXpadytmZnZvcDRlSGh0R3ZYRG9EQ3drSysvdnByUHYzMFUvTHk4b2lLaXFKV3JWcDg5TkZIREI4K25QdnV1NDhoUTRiZzUrZFg3bG5Iamgwakl5T2p3bnIrOXJlL1Zmajg1NTkvQnFDNHVKamk0bUtiZDR5TGk2Tng0OFoyMSszWnM4Y200UFB4eHgvYlhOTm51WVl0TmphMndyQkxiR3hzaGZXVlovMzY5UUIwNnRTcFd1c3ZsWnFhU21scEtiZmRkbHVaWnkrODhBS0ZoWVcwYnQyYXRtM2JrcHViUzBwS0N0SFIwVXlkT3BXT0hUdGE1NzcvL3Zzc1hib1VkM2QzUWtORDhmRHdJQzB0alJkZWVJSHo1ODg3VkV0Vnpxc0pKcE9KOTk1N0Q2RE0xWXhYd3F4WnM5aTJiUnRoWVdFY1BYclU0WFdkT25VaU9UbVpEUnMyS0F3bEluOXBDa09KaUlpSWlJaUlpSWlJaUlpSVNKVTFiOTZjaGcwYmtwS1N3cDQ5ZXpodzRJRERheS91ZkpTZm44K1VLVk9vVzdjdVR6MzFGTHQzNzJiVnFsV3NXcldLdkx3ODdyNzdib1lQSDI1ZEV4NGV6b0lGQy9qNjY2LzU3cnZ2aUl5TVpOQ2dRWGg2ZXBZNVphNU1sQUFBSUFCSlJFRlVaK2ZPblV5Yk5xM0NXaW9LUXhVVkZaR2VuZzVjdURadjA2Wk4vUHZmLzdZK2Yvenh4eDErNXo1OSt0QzFhMWUyYnQxS1RFd01yNy8rT29HQmdaV3VpNDZPdGw0Sm1KeWNYT243V0dSbVpnSnc2NjIzT2x5alBjWEZ4YVNscGZIMjIyL2o2dXJLOE9IRHk4enAyN2N2RHo3NElEZmNjSU4xN091dnZ5WW1Kb1pseTVaWncwbGJ0bXhoNmRLbDFLdFhqNWt6WjFLL2ZuM2d3dmY4MGtzdmtaMmQ3VkJOanA1WFhTYVRpZG16WndNWC9qNjNidDFxdmNheG91c1phMEpSVVJINzkrOW4vdno1dUx1N1YybXQ1YmUyL1BZaUluOVZDa09KaUlpSWlJaUlpSWlJaUlpSVNMVjRlbm9TRmhaR1dGaFl0ZGFmUDMrZXFWT25jdkRnUVFZUEhvelpiR2JDaEFtVWxKUVFGaFpHWkdSa21jNUwzdDdlUFBQTU16end3QVBFeE1Td2VQRmlYRnhjR0RKa1NMbm54TWJHRWhRVVpEUDIyV2Vmc1dqUm9ncnJzM1RZMmJKbEM3MTY5V0xwMHFYTW5EbVRuajE3QXZEYWE2L1JzR0ZEdTJzUEhEakF5eSsvYlAzczQrT0RqNDhQSzFldUJDQXdNTkFhOE9yWHI1LzFHamJMOVh1T1hJMVdrWnljSE56ZDNTdnNuRldld3NKQ3dzUERyWjhOQmdQdDI3Zm5ILy80QjgyYk55OHpmL0Rnd1dYR3VuZnZUa3hNREh2MzdyV09XYTZNR3pGaWhEVUlCUmV1NFB2blAvL0pzR0hESEtyUDBmT3F5MlF5a1pDUVlEUG03dTdPMnJWcmFkU29FUzFidHJ6c004cGpOcHQ1N0xISHFoeUVBcWhidHk0ZUhoNzg5dHR2VjZBeUVaRS9Eb1doUkVSRVJFUkVSRVJFUkVSRVJPU3FPMy8rUE5PblQyZlRwazNBaGNDTnQ3YzNiNzMxRm9HQmdiaTV1Vlc0dmttVEpyenp6anVzWGJ1MjBtNDk3dTd1ZUhoNDJJd1pqWlgvcDlLRWhBUzZkZXZHbGkxYkNBb0tJaUlpZ3ZUMGRPdlZjLzcrL2pSbzBNRHUyc0xDUXJ2amxtdjNaczZjU1o4K2ZlamV2VHNBdzRZTm8ydlhyaHcrZkpqSmt5ZFhXbHRsVHA4K1RlM2F0YXUxMW1nMDBxdFhMNHFMaTBsTlRTVTNONWRiYnJuRmJoREtZcytlUFdSbFpYSHc0RUVPSHo3TTRjT0hBZHZ2WWZ2MjdRQ0Vob2FXV2Qrd1lVTmNYVjBwTGk1MnFFWkh6cXN1ZDNkM2EzQ3J0TFNVM054Y05tM2FSSHg4UEdQR2pHSDY5T2wycnd1c0NRYURnVFp0MmxSN3ZZK1BENmRPbmFyQmlrUkUvbmdVaGhJUkVSRVJFUkVSRVJFUkVSR1JxKzYxMTE3amh4OStZTWlRSVh6MDBVZlc4Y2FORzl0MEphck1xRkdqY0haMnJ2SDZzckt5eU1yS0lqbzZtdGpZV0FBZWZmUlJSb3dZd1MrLy9BTEF5SkVqcTdUbmtTTkhPSDc4T0FBN2R1emcxMTkvcFZtelpnRFVxVlBINXZwQXM5a013TW1USjhuSnliSCsyMUVsSlNVT0JiN3NNUnFOUFBQTU04Q0ZjTkg0OGVQNTZLT1BDQWdJNEw3NzdyT1plL3IwYVY1OTlWVXlNakp3YzNQanhodHZwSDc5K25UbzBJRjkrL1paMzhNeTE5WFZGVzl2Yjd2bk9qazVWVnBiVmM2ckNjN096dmo1K2RHN2QyLzgvZjJaUEhreUN4WXM0TzIzMzY3UmN5eGNYVjF4ZFhXdDlucG5aMmRNSmxNTlZpUWk4c2VqTUpTSWlJaUlpSWlJaUlpSWlJaUlYSFh1N3U0TUhUcTBUQmdLSUQ0K3Zzejg0Y09ITTNEZ3dESmhuT3AyUDZyTTRzV0xDUTBOcFc3ZHV0WXhUMDlQNE1LMWJnMGFOT0RaWjU4bElDREFlclhacUZHanJGMlBEaDgrekt4WnMyeUNMV3ZXcktGRGh3NnNYYnVXY2VQR01YdjJiS1pObTJZM3dHUHBrR1FKWWxXVmg0ZEhqWFZKbWpoeElpTkdqR0RldkhtRWhvWlNxMVl0Ni9PWW1CZ3lNaklZTW1RSVVWRlJ1TGk0QUJjNmZ5MWJ0c3htTDFkWFZ3b0xDeWtwS2JIT3N5Z3RMWFdvSzFSVnpxdHA3ZHExQTJEZnZuMlZ6alVZREpTV2x0cDlWbEZZeVdBd1ZLczJpNEtDQXV2ZnFZaklYNVhDVUNJaUlpSWlJaUlpSWlJaUlpSnkxVDN6ekRQbGhqWXU3cEIwTVY5ZjMzS2ZWV1Q0OE9GVlh0TzBhVk5DUWtMS2pCY1hGOU9vVVNQaTR1S3NZK2ZPbmNOc05oTVVGRVM5ZXZVQXFGZXZubldPMld6R1lEQ1FsSlRFbzQ4K3l0cTFhMm5Sb2dXdnZmWWFack9aVjE1NXBjdzVaOCtlQldEMjdObTBiTmtTZ09Ua1pLWk5tK1pRL1g1K2Z1VGs1R0F5bWFyZEljb2lNRENRZnYzNnNYanhZdDUvLzMzR2p4OXZmZmJ6eno5ak5Cb1pQSGl3VFdlbjdPenNNdnNFQndlemE5Y3V0bTNiVnVhNzNiWnRHK2ZQbjYrMGxxcWNWOU1zWGIxOGZYMHJuZXZ0N2MzdnYvOU9ibTR1ZGVyVXNZN3YyN2Z2aW5WdUtpa3A0ZlRwMDl4MDAwMVhaSDhSa1Q4S2hhRkVSRVJFUkVSRVJFUkVSRVJFNUtxN210MXJoZzRkV3VVT1VnTUhEc1REdzZQTStBTVBQRkR1bWttVEp0a2RYN1JvRVFjUEh1VGt5WlBjZWVlZDF2SGJicnV0M0wwT0hUb0VRRUJBZ0tNbDIyalNwQW43OSs5bjM3NTkxcXY0THNlZ1FZTll1WElscTFldnBsZXZYclJ1M1JvQUZ4Y1hpb3FLMkx0M0wwMmJOZ1VnUHorZnVYUG5sdGtqTEN5TVhidDI4Zjc3Ny9QV1cyOVpyOHM3YythTTNmbjJWT1c4bWxSUVVHQTlJeXdzck5MNUxWcTBJRFUxbFMrLy9OSWF4ak9aVERZaHVwcTJaODhlekdaempmemVJaUovWkFwRGlZaUlpSWlJaUlpSWlJaUlpTWlma3BlWEY4SEJ3WVNIaDFPL2Z2MHFyYlVYaElJTHdhYUxGUlFVOE1vcnIrRGw1Y1dlUFh1SWlJZ2dNakxTWms2OWV2VklTMHVqUjQ4ZXVMbTUyZDAzTnplWG5Kd2NEaDgrRE1ET25Udng4L09yOWpXQUlTRWhyRm16aHZUMDlCb0p4M2g2ZWpKczJEQm16cHpKN05temVmZmRkM0Z5Y3FKSGp4NGtKQ1R3cjMvOWk3dnV1Z3NYRnhjMmI5NU1odzRkeU16TXRObWpiOSsrckZtemhsOS8vWlZodzRiUnNXTkh6R1l6bXpadDRvNDc3dURvMGFPVlh1MVhsZk9xeTJReU1YdjJiT3ZuMDZkUHMyWExGczZlUFV2Nzl1Mkppb3FxZEkvSXlFaFNVMU5adkhneE8zYnNvRUdEQm16YnRvMmdvQ0RjM2QxcjVBckRTNlducHdQUXZuMzdHdDliUk9TUFJHRW9FUkVSRVJFUkVSRVJFUkVSRWZsVENna0pJVDQrdmtiM3ZMaFQwK2JObTRtTmpjVm9OREoxNmxSMjdOakJsQ2xUT0hQbURFODg4WVROOVdpZE9uV3lkbE95WitIQ2hTeGN1TkQ2ZWYzNjlYVG8wS0hhZGQ1OTk5M01tVE9ITld2VzBMOS8vMnJ2YzdHZVBYdnkxVmRma1oyZHpWZGZmY1ZERHozRXFGR2o4UEx5WXZYcTFmend3dy9VclZ1WGlJZ0lvcUtpU0VwS3NsbnY0dUxDbTIrK3lZY2Zmc2k2ZGV0WXMyWU5mbjUrOU92WGo2aW9LUHIyN1Z0cERWVTVyN3BNSmhNSkNRbld6NTZlbnR4MDAwMkVoNGZUcTFjdkRBWkRwWHZjY2NjZFRKNDhtVTgrK1lUTXpFd09IRGhBV0ZnWXc0Y1A1K0dISDY2Uk9pKzFkdTFhUEQwOXVldXV1NjdJL2lJaWZ4UUtRNG1JaUlpSWlJaUlpSWlJaUlqSWRTTThQTHpjWisrLy96N3Z2LzkrbWZHd3NEQW1UNTVjcFhOTUpoUG56cDNEeThzTHVIREZtTkZZOFg4K0xTd3NaTmV1WGFTbHBiRnUzVHArKyswMzdydnZQcDU4OGtrOFBUMEpEUTNsM1hmZlpjYU1HVHp5eUNOMDZ0U0o5dTNiMDZWTEYzeDlmZkgxOWJXN3I0ZUhCeU5IanVUZWUrOEZMblQ0R1Q5K1BHUEhqcVdnb0lBVEowN2c2dXJLenAwN2NYSnljdWo5dkx5OGVPQ0JCL2o4ODgvWnRtMGJiZHEwY1doZFJZRWlnOEhBZSsrOVp6Tm1OQm9aUG55NDlTcTR5dmJ5OHZKaTlPalJqQjQ5dXN5enhNVEVTdmVvNm5sVkRVaFZKMUJWM3Bxd3NEQzdWK3JaZTgvcW5tMlJucDVPZG5ZMkF3WU11S3BYVUlxSVhJOFVoaElSRVJFUkVSRVJFUkVSRVJHUjYwWjFPamxWSi95Umw1ZFhwbU5TWlIxMWZ2bmxGOGFORzRlZm54L2R1bldqZCsvZU5HelkwR1pPVUZBUTc3enpEcW1wcVNRbUp2TCsrKzl6OTkxM1Y3anZwVmZ2ZmZUUlIvVHMyWk1tVFpwdy9QaHhtK0JQYUdpb0k2OEh3T0RCZy9udXUrK0lpNHRqMXF4WkRuVTBraitlOCtmUEV4Y1hSNTA2ZFJ5NndrOUU1TTlPWVNnUkVSRVJFUkVSRVJFUkVSRVJ1YWJpNHVLb1Zhc1dBTUhCd2RYZXAxMjdkamc3T3pzMDE5ZlhsN0ZqeDFKU1VnTEFEVGZjUUtkT25lek9qWStQcDA2ZE9uaDVlZkh4eHgvajcrOWY2ZjRoSVNHRWhJUmdNcG5LZEp4YXZueTV0U09WUFZPblRyVUdsK3JWcThmcnI3K095V1RDMDlPendxdjJMdVh0N2MyRUNST1lOR2tTUzVjdVpjQ0FBUTZ2bFQrT0pVdVdzSHYzYnQ1NDR3Mjh2YjJ2ZFRraUl0ZWN3bEFpSWlJaUlpSWlJaUlpSWlJaWNrMDFidHk0UnZheEJKQWMxYk5uVDRmbVhSelFjaVFJZFRGN1YrOVZGbGh4ZDNlMy90dGdNSERISFhkVTZjeUxoWVNFTUhIaVJIYnQya1YrZnI2dVVQdVR5Y3ZMNCt6WnMweWNPTEZLZi9zaUluOW1Da09KaUlpSWlJaUlpSWlJaUlpSWlQeUpoWVdGRVJZV2RxM0xrQ3ZBeTh1TGtTTkhYdXN5UkVTdUswN1h1Z0FSRVJFUkVSRVJFUkVSRVJFUkVSRVJFWkdhb0RDVWlJaUlpSWlJaUlpSWlJaUlpSWlJaUlqOEtTZ01KU0lpSWlJaUlpSWlJaUlpSWlJaUlpSWlmd29LUTRtSWlJaUlpSWlJaUlpSWlJaUlpSWlJeUorQ3dsQWlJaUlpSWlJaUlpSWlJaUlpSWlJaUl2S25vRENVaUlpSVhIR2xwYVdjUFh2MnFwNjNjdVZLZnZ6eHg2dDJwb2lJaUlpSWlJaUlpSWlJaUloY2U4WnJYWUNJaUlqOCtjMmJONDkxNjlZeGJ0dzRPbmJzQ0VCMmRqWUhEeDZzMGo1ZHUzWjFhSjdaYkdiSmtpWGs1K2ZUdm4xNzNOM2RLMTB6ZlBod2NuSnlxbFNQUlZKU1VyWFcvWldFaDRmajd1NU9ZbUxpdFM1RlJFUkVSRVJFUkVSRVJFUkUvc1FVaGhJUkVaRXJybmZ2M3FTbXBqSjU4bVQ2OWV2SFAvN3hEMWF1WE1ueTVjdXJ0TS9Gb2FQZHUzZVRuWjFkN3R5YmI3Nlo1T1JrNXN5WlE1czJiZXpPdWZQT08vSHg4UUZnNXN5WmxKYVcycDAzY09CQVJvOGVUYmR1M2FwVWIwVktTa3FZTUdFQ3AwNmRZczZjT1hoNWVWVTRQenc4M09hejBXakUxOWVYNXMyYjA3bHpaKzY1NXg2TXhtdi9mKzN5OC9QeDlQUzhZdnRmK2oxYzZub0lwdVhuNS9QMDAwOXp3dzAzOE9hYmIrTHE2bnJWemk0dUxnYkFZREJjdFRORlJFUkVSRVJFUkVSRVJFU3VKOWYrdjVpSmlJakluMTZqUm8yWU0yY08vL25QZjFpMmJCa25UNTZrVnExYUFNVEh4MWU2ZnZIaXhXVkNMdXZYcitlVFR6NnBkTzIzMzM3THQ5OSthL2ZaM0xsejhmSHhxVFJnQXhBYkcwdHNiR3k1eitQajR3a09EcTUwSDR0NTgrYVJsWlhsVUJES3dtZzAwcXRYTHdCTUpoTW5UNTVrKy9idC9QVFRUeXhhdElpSkV5ZHk2NjIzT2x4RFRYdisrZWZadlh0M2xVTnVWWFh4OTNBOTh2VDA1TVVYWCtTcHA1NWk3dHk1akJrejVxcWRmZno0Y1FEci83NUVSRVJFUkVSRVJFUkVSRVQrYWhTR0VoRVJrYXZDMDlPVGwxOSttWTgvL3BodTNicnh6VGZmNE9Ua1pBMFFKU2NuMDZwVkt4bzBhQUJBWW1JaVhicDBvVmF0V3ZqNStWazdPRjNxNHBEVSt2WHJXYk5tRFMrOTlGS1plZXZXclNNNU9abFhYbm5GN2o3VHBrMGpNRERRN3JOSEgzMlVFU05HMEtWTGwzS2ZWOFgyN2R0SlNFZ2dNaktTWnMyYU9iek9hRFR5ekRQUDJJeVpUQ1pXcmx4SlhGd2M0OGFONDlWWFg3VmVSWGkxYmRteXhhRXJDUytYdmUvaGV0T2tTUlA2OXUzTHNtWEw2TkdqQjdmZmZ2dFZPVGM3T3hzbkp5Y2FOMjU4VmM0VEVSRVJFUkVSRVJFUkVSRzUzaWdNSlNJaUlsZFVjWEV4UC8vOE01MDdkOFpnTURCNDhHQUFSbzRjeWNpUkl6bDM3aHh6NXN3aE9UbVpCeDU0Z0dlZmZaWVRKMDZ3ZVBGaUZpNWN5T2pSbzNuc3NjZDQ3TEhIS2ozcndJRURyRisvM3U2em5Kd2Nmdnp4eDNMWCt2djc4OXh6ejVHYm0yc3pidWtxVmJ0MmJaNTk5bG5PbkRsajkzbFZMRml3QUJjWEY2S2lvcXE4OWxKR281SGV2WHZUdkhsem5udnVPZDU0NHcwV0xGaUFyNi92WmU4dGwyZlFvRUVrSkNRUUh4OVBURXpNRlQvdjJMRmpiTjY4bVR2dnZCTVBENDhyZnA2SWlJaUlpSWlJaUlpSWlNajFTR0VvRVJFUnVhS1NrNU41KysyM3VlMjIyeGd6Wm96TlZYSnIxcXhoM3J4NW5EcDFpbUhEaHZIM3YvOGRnSHIxNmpGdjNqeis4NS8vTUczYU5INzg4VWZHakJtRHQ3ZDNtZjM3OU9sRFlXR2h6VmhGMTk1ZC9NelNWU29nSUFCbloyY1dMMTVjNGJ0ODl0bG5kc2N0NngyeGYvOSt0bTdkU3ZmdTNXdjBLck9iYjc2WnZuMzdzbVRKRWhJU0VoZ3laSWpOODUwN2QvTEpKNStRbVpsSllXRWg5ZXZYcDF1M2Jnd2FOQWczTnplYnVlSGg0Ymk3dTVPUWtNQ1hYMzVKWW1JaWh3NGR3dGZYbDg2ZE96TjgrSENiMytMaTc3U3dzTkQ2K2RLckRRRktTMHRadkhneEsxYXNJRGMzRjM5L2YvcjM3MC92M3IxcjdMdTQ5TDIvK09JTE1qSXlPSDM2TkI0ZUhyUm8wWUtJaUFnNmRlcGtkODJxVmF2NDZxdXYyTDkvUDY2dXJvU0dodkxrazA4eWVQQmdDZ3NMN2I2WFBiNit2blRwMG9YazVHUjI3OTVkcFM1Z1ZmWExMNytRbkp5TW41OGZvYUdoVit3Y0VSRVJFUkVSRVJFUkVSR1I2NTNDVUNJaUluSkY5ZXpaRTFkWFYyYk9uTW1UVHo3Slk0ODlScjkrL1pnMWF4WmZmLzAxZGV2V1pmcjA2YlJ0MnhhNEVLeDUrT0dIR1RseUpGT21UQ0V1TG82bFM1ZHk1TWdSNXM2ZFcyYi9kOTk5RjdQWkRGeTRXbS81OHVYRXg4ZVhtVmZSczBXTEZnRXdlUERnTXAyaHZ2bm1HK3UvbzZLaXluU0crdWFiYjZ6ckhXSHBYRlZlRU9keWRPL2VuU1ZMbHJCeDQwYWJNTlNLRlN0NDU1MTNjSEZ4SVRRMEZDOHZMN1p2Mzg2aVJZdElUMDlueG93WkdJMWwvMjloYkd3c3ExYXRvbVBIanJScTFZcTB0RFFTRXhQWnZuMDdzMmZQeHRYVkZZQ0lpQWdBRWhJU01CcU45T3JWcTl3YTMzNzdiYlpzMlVKSVNBakhqaDBqTlRXVm1KZ1l2THk4Nk42OWU0MStIMTk5OVJWejU4N0ZZRERRcmwwN1FrTkRPWG55SkdscGFhU21wakp3NEVCR2pCaGhzK2JkZDkvbGl5Kyt3TVBEZzlEUVVEdzhQRWhOVFdYQ2hBbWNQMysreWpWMDZ0U0o1T1JrTm16WTRIQVlLaWNuaDV5Y25Fcm5tYzFtenB3NXc5R2pSOG5OemFWbHk1YjA2TkVESnllbkt0Y3BJaUlpSWlJaUlpSWlJaUx5WjZFd2xJaUlpRnh4Zi92YjN3Z09EaVk2T3Bxc3JDd2VmdmhoSWlNaktTZ29ZUFRvMGZqNCtOaGRaekFZZU9LSkoyalFvQUgrL3Y1MjV3UUZCVm4vYmJrYTd1THVVNDQ4czFpMGFCR25UNS9tdmZmZTQ2YWJibUxBZ0FFQVBQLzg4N1J1M2JyU3psR095TXpNQk9EV1cyKzk3TDB1MWFoUkl3QU9IanhvSGR1OWV6Y3hNVEVFQmdZeWZmcDA2L2RvTnB1Wk1XTUdxMWF0SWlFaGdjaklTSnU5aW9xS1NFdExZOEdDQmRTcFV3ZTQwUFhwaFJkZVlQdjI3U3hmdnB5QkF3Y0M4TXd6endEL0Y0YXlmTDVVWVdFaGh3NGRJajQrM3RxTjZzTVBQMlRSb2tVa0ppYldhQmhxeDQ0ZHpKMDdGMjl2YjZaTm0wYUxGaTJzenc0ZE9zUnp6ejNIa2lWTGFOZXVIU0VoSVFCczJiS0ZMNzc0QWo4L1AyYk9uRWxBUUlEMXUzanh4UmNwTGk2dWNoMlczOW55dXpzaUp5ZUhqUnMzT2pUWHhjV0ZoZzBiY3ZmZGQ5TzhlZk1xMXljaUlpSWlJaUlpSWlJaUl2Sm5vekNVaUlpSVhCVXRXclJnenB3NXVMcTZZaktaY0haMlp1alFvWnc3ZDQ1ejU4N1p6TTNMeStQUW9VUFd6KzNidHdjdWhHbmMzZDByUGF1aWEvSXFzbUhEQm1iTm1tWHREaFVYRjFmcG1vNGRPekoxNmxTSHo4akp5Y0hkM1IwL1A3OXExVmdSbzlHSTBXaWtxS2pJT3ZiWlo1OVJXbHJLMkxGamJRSmxCb09Cb1VPSHNtclZLdGF0VzFjbURHVTJtM25tbVdlc1FTZ0FkM2QzSG4vOGNaNTk5bG0rLy81N2F4aXFLa2FOR21WekxWK2ZQbjFZdEdnUjJkblpEdTl4OFZWOEZ4c3laQWhEaHc0RllObXlaWmpOWmg1Ly9IR2JJQlJBZ3dZTkdENThPTk9uVCtkLy8vdWZOUXlWbUpnSXdELys4UTlyRUFyQXpjMk5mLzNyWHp6MjJHT092K2ovVjdkdVhUdzhQUGp0dDk4Y1h0T3BVNmNyMGpsTVJFUkVSRVJFUkVSRVJFVGtyMEJoS0JFUkVibHFMQUdnbkp3Y2hnOGZYdTY4RlN0V3NHTEZpakxqTDcvOE1wMDdkd2FncEtURTd0VnVRSVhYNU5temZmdDJGaTVjeVA3OSsyblZxaFdwcWFrODlOQkRSRVJFNE8zdGJUUDNsMTkrNGZQUFAyZlRwazNjZmZmZFBQSEVFK1craHoyblQ1K21kdTNhVlZyanFNTENRa3dtazdVTEZzRFdyVnN4R0F4OC8vMzNmUC85OTNiWDJRdnFPRGs1MGFaTm16TGpMVnUyeEdBdzJIU2ZjcFRSYUN6VHZhaE9uVHE0dUxpUW41OWZwWDNzWGNYWHNtVkw2Nzh0blppNmRPbGlkdzlMQUdyWHJsM1dzUjA3ZGdBUUdocGFabjVRVUJDdXJxN1Y2ZzdsNCtQRHFWT25xcnhPUkVSRVJFUkVSRVJFUkVSRXFrNWhLQkVSRWJrcUNnb0ttRGR2SG4zNzlpVXdNTkJ1TjZYNTgrZVRuWjJOazVNVC8vem5QOHRjalhkeGtLYWdvQUJYVjFjQVNrdExBUmd3WUFDUmtaSFc4WXVOSERtU2tTTkhVbHBhaXBPVEV3YUR3YnIyblhmZUlUZzRtTGk0T0h4OWZkbThlVE1MRnk3a3l5Ky9wRXVYTG9TR2huTGd3QUhXclZ2SGlSTW42TkdqQjNGeGNkWnI2YXFpb2hEWDViSUVlNW8yYldvZE8zUG1ER2F6bVlTRWhITFhYZHhKeXNMVjFSVW5KNmN5NDg3T3pqZzdPMU5TVWxMbCtveEdvL1Y3djNUUHF1eFgwVlY4Rm1mUG5zWEZ4YVZNbU0zQ0Voakx5OHV6anAwNmRhckNOZmErRDBjNE96dGpNcG1xdFZaRVJFUkVSRVJFUkVSRVJFU3FSbUVvRVJFUnVTclMwdEw0NXB0dkNBd01aTkNnUVhUczJOSG1lWHg4dkRYRTFMQmhReElTRXBnNWN5YWVucDUyOXp0OStyUTEwSEwvL2ZkWHFaWVpNMlp3KysyM0F4ZUNLak5uenNUTHk0dmMzRnd5TWpJNGV2UW9yVnExNHNpUkl5UWxKYkZ1M1RxS2lvcHdjM01qTEN5TXdNQkFzck96eWMzTnhjUERBeGNYRnd3R0EwMmFOS24wYkE4UER3b0xDNnRVcjZPKy9mWmJ3TFlia3FlbkozbDVlYXhjdWRKdUVLazg1OCtmdHp0KzVzd1pUQ2JURmJubXJ5WjVlSGp3KysrL1UxQlFnSWVIUjVublo4K2VCYkRwb3VYczdFeHhjVEVtazZsTVlLMjB0TFJhWGFIZ1FuQ3Z2TDlqRVJFUkVSRVJFUkVSRVJFUnFWa0tRNG1JaU1oVnNXblRKZ0E2ZGVwa00zNysvSG5lZmZkZDFxMWJ4OXk1YzRtS2lpSTBOSlRjM0Z3bVRKakFHMis4WWJkVHo2RkRoNnlkb3o3ODhFTUtDd3Q1OGNVWDhmRHdZUExreWJpN3U5dk0vKzIzMzVnNmRTcisvdjQyblpPV0xWdEdZbUlpSjA2Y29MaTRHRGMzTnhvMWFrVFRwazNwMmJNbnRXdlg1cUdISHVMVXFWTmtaV1dSblozTmpoMDdPSExrQ0VlUEh1WHMyYk9ZeldhNmRPbkNTeSs5Vk9uMzRPZm5SMDVPanQzQXplVklTVWtoS1NtSndNQkE3cjMzWHV0NHMyYk5TRTlQSnpNems5dHV1ODNoL1lxTGl6bDQ4Q0JCUVVFMjQ1YmZzVldyVm5iWG1jM21hbFJmODFxMWFrVktTZ29iTjI2a1I0OGVaWjZucGFVQjJId25OOTU0STcvKytpdGJ0MjYxWHFObmtaR1JVVzVBckNJbEpTV2NQbjJhbTI2NnFjcHJSVVJFUkVSRVJFUkVSRVJFcE9vVWhoSVJFWkVyem13MnMyblRKb0tEZzdueHhodXQ0NmRPbldMYXRHbnMyYk9IR1RObVVLOWVQZXV6TVdQR01IYnNXUDc1ejMveTBrc3YwYmh4WSt1emtwSVNEaHc0UUs5ZXZRQm8wS0FCQUZPbVRHSGN1SEhNbURHRGYvLzczd1FFQkFDd2J0MDZaczZjU1hCd01GT21UTEVKVjNYcjFnMVhWMWRxMWFwRnZYcjFxRisvdnZYWlo1OTl4cElsU3dnTEN3UGdsbHR1NFpaYmJyRjVOMHVuSnpjM040ZStpeVpObXJCLy8zNzI3ZHRIczJiTkhGcFRrZUxpWWhJU0V2amdndy93OFBBZ09qcmE1cHJBWHIxNmtaNmV6cXhaczVnNmRhcE5SeWV6MlV4S1NncE5temExK2U0dFpzK2V6YXV2dm1wOXQ2TkhqN0pnd1FJQWV2ZnVYV2EraDRjSEJRVUZuRGx6eHFiajByVVFHUmxKU2tvSzgrYk5vM0hqeGpaZHV3NGZQc3dISDN5QTBXaWtYNzkrMXZGdTNicng2NisvOHQ1NzcvSFdXMjl4d3cwM0FCZTZrTTJaTTZkYWRlelpzd2V6MlZ3anY3V0lpSWlJaUlpSWlJaUlpSWhVVG1Fb0VSRVJ1ZUl5TXpQSnpjMjE2VmowM1hmZkVSc2JpN3U3T3pObXpMQUpPd0c0dTd2eit1dXZNMkhDQko1KyttbUdEUnRHMzc1OU1ScU5iTnUyRFpQSlZDYVkxS1JKRTJKaVlvaU9qdWFKSjU0Z0tpcUtyS3dzTm03Y3lBTVBQTUJUVHoyRmk0dUx6Um8vUHo4aUlpS0lqWTFsK2ZMbGR1c2ZPSEJndWUvMnlpdXZsT2wyVlpHUWtCRFdyRmxEZW5wNmxRTXlKcE9KMmJObkF4Y0NZU2RQbm1UNzl1M2s1ZVhScUZFakprMmFWT2FxdnJDd01HdlhxR0hEaHRHdVhUdjgvUHpJeThzakt5dUxvMGVQRWhjWFZ5WU01ZWJtUmtGQkFjT0dEU01rSklUQ3drSlNVbElvS0NpZ2I5Kyt0R3ZYcmt4OXQ5eHlDNm1wcWJ6d3dndjQrL3Z6eWl1dlZPbjlhbEpJU0FoRGh3N2x2Ly85TDZOSGo2WmR1M1lFQkFTUW01dExhbW9xcGFXbGpCMDcxdWJ2TGpJeWt1Ky8vNTVmZi8yVnh4NTdqRHZ1dUlQUzBsSlNVbEs0ODg0N09YcjBhSld2T0V4UFR3ZWdmZnYyTmZsNklpSWlJaUlpSWlJaUlpSWlVZzZGb1VSRVJPU0tXNzE2TlFCZHVuU2hxS2lJRjE5OGtTMWJ0bkQ3N2JmejRvc3ZVcXRXTGJ2cmF0ZXV6ZHR2djgxcnI3M0dlKys5UjBsSkNWRlJVU1FsSmVIczdFekhqaDNMckFrTURHVElrQ0c4OWRaYmZQREJCd0MwYmR1V3FLaW9Na0dvaTQwZVBaclJvMGRiUDMvenpUZk1uRG1UNmRPbjJ3Mys3TisvbnhFalJ0aDBXbkxFM1hmZnpadzVjMWl6WmczOSsvZXYwbHFUeVVSQ1FnSUF6czdPMUs1ZG16WnQydEN0V3pmQ3dzSndkbmEydSs3NTU1K25iZHUyZlBQTk4yUmtaRkJVVklTUGp3L05temRueElnUk5HclVxTXdhZzhIQTFLbFRpWXVMNDRjZmZxQ3dzSkFiYjd5UmlJZ0lldmJzYWZlY3A1OSttcWxUcDdKMzcxNktpNHVyOUc1WHdwQWhRN2psbGx2NDRvc3YyTEZqQitucDZmajYrdEs1YzJmNjkrOVA4K2JOYmVhN3VManc1cHR2OHVHSEg3SnUzVHErKys0Ny9QMzlHVEJnQUFNSERtVHQyclUyWGJjY3NYYnRXanc5UGJucnJydHE4dFZFUkVSRVJFUkVSRVJFUkVTa0hBcERpWWlJeUJWVlVsTEN1blhyQ0FnSW9FV0xGc0NGcTl0Q1EwUHAxNjhmQm9PaHd2WGUzdDVNbXphTnBLUWtldlRvd1lFREIxaTdkaTJkTzNmR3g4ZUg4K2ZQczMvL2ZyWnYzMDU2ZWpxYk4yOG1QeitmWnMyYTBiTm5Uekl6TS9uKysrOFpQSGd3VFpzMnBXM2J0clJvMFlLZ29DQWFOV3BrYzcxZGZuNCtxYW1wL085Ly8yUHIxcTJNSERtU2R1M2FVVnBhaXBPVGswMnRQLzc0SXdhRGdjREF3Q3A5SDE1ZVhqend3QU44L3ZubmJOdTJqVFp0MmppMExpa3BxVXJuWE14Z01IRHZ2ZmZhZE9aeWhMZTNOMlBHakdITW1ERU96UThLQ2lJMk50YnVzNHJxVDB4TWRMaW1xbjRQSVNFaGhJU0VPRHpmeTh1clREQU9MbHpwYURLWmJLNVJyRXg2ZWpyWjJka01HREFBVDA5UGg5ZUppSWlJaUlpSWlJaUlpSWhJOVNrTUpTSWlJbGZVNzcvL1R2djI3UWtLQ3JLT2RlL2V2VXA3V01JOEFCczNic1JzTnZQSUk0K3dmUGx5NXMrZmIrMUNkT09OTjlLblR4L0N3c0tzVjlCRlJFUXdjdVJJMXF4Wnc4YU5HL25xcTY4d21Vd1lqVVkrK3VnakFHYk9uTW1lUFhzNGNPQUFOOXh3QTEyN2R1V3BwNTRpT0RnWWdKOSsrb21YWDM0WlYxZFhqRVlqcGFXbEZCY1hNMkRBQUx5OXZhdjhuUXdlUEpqdnZ2dU91TGpad2ZxekFBQWJHRWxFUVZRNFpzMmFWV2tnVEs2OURSczJBSERycmJjNk5QLzgrZlBFeGNWUnAwNGRvcUtpcm1ScElpSWlJaUlpSWlJaUlpSWljaEdGb1VSRVJPU0txbE9uRHRIUjBRN1BYN1JvRVY1ZVh1VStIekJnQUVGQlFUUnAwb1RhdFd0ejRzUUpXclJvd2EyMzNrcTlldlhzcnFsYnR5NFBQL3d3RHovOE1FVkZSZXpkdTVkejU4NVo1NGVHaHRLK2ZYdWFOMjlPNDhhTnk0U1RRa05EaVkrUHA3UzBsUFBuendOUXIxNDlmSHg4SEg2dmkzbDdlek5od2dRbVRackUwcVZMR1RCZ1FMWDJrWnAxNU1nUmNuSnk2TkNoZzgzZndNNmRPNG1QajhkZ01OQzdkMitIOWxxeVpBbTdkKy9talRmZXFGWmdUa1JFUkVSRVJFUkVSRVJFUktwSFlTZ1JFUkc1cmdRRUJGVDQzR0F3MExselp3QnExNjdONDQ4L1hxWDkzZHpjYU5teXBjMVlaWjJxakVhanRVdFVUUWtKQ1dIaXhJbnMycldML1B4OFhhTjJIVGgxNmhTVEprM0MzOStmVzI2NUJUYzNOdzRlUEVoV1ZoWm1zNWxISDMyVTFxMWJWN3BQWGw0ZVo4K2VaZUxFaVZXNm9rOUVSRVJFUkVSRVJFUkVSRVF1bjhKUUlpSWlJdGRJV0ZnWVlXRmgxN29NK2YrQ2c0UHAzNzgvbXpkdlp1UEdqWlNXbHVMajQwT25UcDJJaUlpZ2ZmdjJEdTNqNWVYRnlKRWpyM0MxSWlJaUlpSWlJaUlpSWlJaVlvL0JiRGFicjNVUklpSWlJaUlpSWlJaUlpSWlJdkxIOE5aYmIzSFhYWGZScVZPbmExMktpSWlJL0VrWkRBWkRkZGM2MVdRaElpSWlJaUlpSWlJaUlpSWlJaUlpSWlJaTE0ckNVQ0lpSWlJaUlpSWlJaUlpSWlJaVYxRnBhZW0xTGtGRVJPUlBTMkVvRVJFUkVSRVJFUkVSRVJFUkVia3VwYVNrc0diTm1oclphOTI2ZFJ3NmRLaGFhOFBEdzFtMWFsV1o4ZVBIanpOKy9IZ09IanhvSGN2S3ltTGl4SWtVRnhlWHU5Lzk5OTlQVGs2T3pkalJvMGNKRHc4bk16T3pXaldLaUlqSUJjWnJYWUNJaUlpSWlJaUlpSWlJaUlpSS9MRlVGUFNwS2VmUG4rZUREejdneUpFanRHdlhqbHExYWxWN3I5emNYS1pNbVVMTGxpMlpOV3RXamRWWVdGaEllbm82K2ZuNTFyRlRwMDZ4ZWZQbUd1bitkR2xneWlJNE9QaXk5NjVwWThlT3hkUFRreWxUcGx6clVpcjFSNmcxUER3Y2QzZDNFaE1ULzlCbmlJaGNDd3BEaVlpSWlJaUlpSWlJaUlpSWlJakRmSDE5T1hIaXhCVS94OG5KaVgvODR4OU1uanlaRHovOGtILzk2MS9WM3V2SEgzL0ViRGJUdTNmdkdxbHQvUGp4QUJRVkZRRXdlL1pzUER3OEFEaHo1Z3dBMGRIUk9EbGR1S2luYmR1MmRPblNoYlMwTkI1ODhFSHJQdnYyN1dQdDJyVkVSVVhaUFdmNDhPRjJ4NU9Ta2h5dXRhU2toQWtUSm5EcTFDbm16Sm1EbDVkWGhmUER3OE50UGh1TlJueDlmV25ldkRtZE8zZm1ubnZ1d1dncys1K1pqeDA3VnVuZTEwSitmajZlbnA0Mlk5ZHJyWmZqMHQvTllERGc0K05ENjlhdEdUUm9FQzFidHJ4R2xkbVhuNS9QMDA4L3pRMDMzTUNiYjc2SnE2dnJ0UzVKUlA1RUZJWVNFUkVSRVJFUkVSRVJFUkVSRVljMWE5YU1qSXdNQ2dvS3JBR2c2dHE2ZFd1Rno5M2MzR2pjdURIMTZ0V3JjSzY3dXpzMzMzd3pHUmtaN055NXM4enpwS1FrREFZRHg0OGZaK25TcFJXZTJiOS8vMHJydG5SbXlzdkxJeXNyaTRDQUFIeDlmUUZ3Y1hFaE96dWJvS0FnbkoyZEFhaGJ0eTRtazRtbFM1ZmFoS0UyYk5qQXFsV3JHRFpzV0xsblJVZEgwN1ZyVndDU2s1T1pObTFhcGZWZGJONjhlV1JsWlRrVWhMSXdHbzMwNnRVTEFKUEp4TW1USjltK2ZUcy8vZlFUaXhZdFl1TEVpZHg2NjYwMmE5NS8vMzFyK090Njhmenp6N043OTI2V0wxOXVNMzQ5MWxvVEx2N2RTa3BLeU03T1pzT0dEV3phdElrcFU2WVFFaEp5alN2OFA1NmVucno0NG9zODlkUlR6SjA3bHpGanhsenJra1RrVDBSaEtCRVJFUkVSRVJFUkVSRVJFUkZ4MkIxMzNFRldWaGFyVjYrbVQ1OCtsN1hYdUhIakhKcTNjT0hDQ3A4M2J0eVl1TGc0Tm0zYXhKSWxTNnE5RC94ZkdDbzNONWU4dkR6citNbVRKNjNYMWozenpEUEFoV3Zza3BPVEdUQmdBQzFhdEFBdUJKeFNVbElZT1hLa1RWak1aREp4NHNRSnpwNDlheDM3NmFlZkNBME50ZW5xWXdtRlRKbzBxZEphSzdOOSszWVNFaEtJakl5a1diTm1EcTh6R28zV2Q3UXdtVXlzWExtU3VMZzR4bzBieDZ1dnZrckhqaDJ0enkvdHZuUTkyTEpsQys3dTdtWEdyOGRhYTRLOTMyMzU4dVhFeHNZU0h4OS9YWVdoQUpvMGFVTGZ2bjFadG13WlBYcjA0UGJiYjcvV0pZbkluNFRDVUNJaUlpSWlJaUlpSWlJaUlpTGlNRTlQVDhMRHcwbElTQ0F4TVpGNzdybW4yaDJpWnM2Y1dXYnMwMDgvWmRPbVRienh4aHQyZ3l6MlhEcXZLdGZJV2N5ZlA5OG1TTFZ3NFVKV3JGaGgvUndmSDA5OGZEd0FYMy85TmNlT0hiT09BOWFnMUkwMzNraDhmTHoxS3NHQWdBQmNYVjB4R28zNCsvdXpkKzllQUE0ZlBzek9uVHQ1NG9rbmlJeU01TVNKRTR3ZlA1NkpFeWZTdkhsejZ0YXRXK1YzdU5TQ0JRdHdjWEVwOXhxK3FqQWFqZlR1M1p2bXpadnozSFBQOGNZYmI3Qmd3UUpyUnl4SGxaYVdXanRteVpYWHExY3ZZbU5qT1hUbzBGVTkxOUhmZWRDZ1FTUWtKQkFmSDA5TVRNeFZxRXhFL2dvVWhoSVJFUkVSRVJFUkVSRVJFUkdSS21uZXZEa1JFUkVrSlNVeGYvNTg2dGV2ajUrZkg2NnVycFd1RFE0T3RsNHoxN3AxNnpMUGpjWUwvd216ZmZ2MjEvUXFzN0ZqeHpKMjdGaFdyRmpCMjIrL3pmUFBQOCs5OTk0TFFHWm1wc1BYZXMyYU5ZdFdyVm9CTUdyVUtKbzJiUXFBajQ4UG8wZVBwblhyMWhnTUJ1dDM1Ky92Yi8xK3dMWWoxY21USngydWYvLysvV3pkdXBYdTNidFRxMVl0aDlkVjV1YWJiNlp2Mzc0c1diS0VoSVFFaGd3WkFrQjRlRGp1N3U0a0ppWmE1MXJHbGk1ZHl1elpzMW0vZmowRkJRVmx3bW83ZCs3a2swOCtJVE16azhMQ1F1clhyMCszYnQwWU5HZ1FibTV1WldyWXRXc1huMzMyR1JrWkdadzVjd1p2YjI5dXYvMTJvcU9qcmVkYUZCWVdXajlienJWWHE2V09MNzc0Z295TURFNmZQbzJIaHdjdFdyUWdJaUtDVHAwNmxhbkRzcytYWDM3SjRzV0xXYkZpQmJtNXVkU3ZYNStvcUNqcjM0dkY3dDI3U1VoSVlPdldyUnc3ZGd5ajBValRwazBaTkdnUWQ5NTVwOE8vUVZWWU9wRTFhTkRBb2ZubGZUY0FmZnIwb2JDd3NNenY1K2p2YkkrdnJ5OWR1blFoT1RtWjNidDNWNm1EbVloSWVSU0dFaEVSRVJFUkVSRVJFUkVSRVpFcWE5NjhPUTBiTmlRbEpZVTllL1p3NE1BQmg5ZGVIUGE1MUpFalIvRHc4S2lSSU5TeFk4Zkl5TWlvY003Zi92YTNDcC8vL1BQUEFCUVhGMU5jWEd3VCtJcUxpNk54NDhaMjErM1pzNGNubjN6Uyt2bmpqeisydWFiUGNwMVpiR3hzaGFHUjJOallDdXNyei9yMTZ3SHNobmd1Vi9mdTNWbXlaQWtiTjI2MGhxRXFNbXZXTExadDIwWllXQmhIang2MWViWml4UXJlZWVjZFhGeGNDQTBOeGN2TGkrM2J0N05vMFNMUzA5T1pNV09HTlNBSHNITGxTbWJPbkluWmJPYjIyMituWWNPR0hEOStuQjkvL05FNkp5SWlBb0NFaEFTTVJpTzlldldxdE1hdnZ2cUt1WFBuWWpBWWFOZXVIYUdob1p3OGVaSzB0RFJTVTFNWk9IQWdJMGFNc0x2MnJiZmVZdHUyYllTRWhIRDA2RkhTMHRKNDg4MDM4ZmIydHZuK1gzamhCUW9MQzJuZHVqVnQyN1lsTnplWGxKUVVvcU9qbVRwMXFzMjFnelhCWkRMeDNudnZBVEJ3NE1BYTNkdWVpbjduaW5UcTFJbms1R1EyYk5pZ01KU0kxQWlGb1VSRVJFUkVSRVJFUkVSRVJFU2tXanc5UFFrTEN5TXNMS3hHOWlzc0xHVC8vdjJZVENhYjdqN2xXYlpzV1lYWHRPM2N1Wk5wMDZaVnVFZEZZYWlpb2lMUzA5T0JDOWZtYmRxMGlYLy8rOS9XNTQ4Ly9uaWxOVnIwNmRPSHJsMjdzblhyVm1KaVluajk5ZGNKREF5c2RGMTBkRFJkdTNZRklEazV1ZEwzc2NqTXpBVGcxbHR2ZGJoR1J6VnExQWlBZ3djUFZqcTNxS2lJL2Z2M00zLysvRExYR2U3ZXZadVltQmdDQXdPWlBuMDYvdjcrQUpqTlptYk1tTUdxVmF0SVNFZ2dNaklTZ096c2JHSmlZbkIzZDJmS2xDbmNkdHR0MXIwdUR0OVlnbWFXTUpUbGMzbDI3TmpCM0xsejhmYjJadHEwYWJSbzBjTDY3TkNoUXp6MzNITXNXYktFZHUzYUVSSVNZck8yc0xDUUkwZU84TUVISDFpN1dNWEh4N040OFdLV0wxOXVFNGJxMjdjdkR6NzRJRGZjY0lOMTdPdXZ2eVltSm9abHk1WmRkaGpLWkRJeGUvWnNBUEx6ODltNmRTdWxwYVdNR3pmTytqZDBwVlQwTzFmRzhqZHErWnNWRWJsY0NrT0ppSWlJaUlpSWlJaUlpSWlJeUhWaHo1NDltRXdtL1B6OGVPaWhoOHFkOTlWWFgzSDA2Rkc4dkx3YzJqYzJOcGFnb0NDYnNjOCsrNHhGaXhaVnVNN1NxV2JMbGkzMDZ0V0xwVXVYTW5QbVRIcjI3QW5BYTYrOVJzT0dEZTJ1UFhEZ0FDKy8vTEwxczQrUER6NCtQcXhjdVJLQXdNQkFhNGVzZnYzNldhOHpzMXkvNThnVll4WEp5Y25CM2QwZFB6Ky95OXJISHFQUmlORm9wS2lvcU5LNVpyT1p4eDU3ekc1QTVyUFBQcU8wdEpTeFk4ZGFnMUFBQm9PQm9VT0hzbXJWS3RhdFcyY05ReTFidGd5VHljVElrU050Z2xBQUFRRUIxWDZmWmN1V1lUYWJlZnp4eDIyQ1VIRGhlcm5odzRjemZmcDAvdmUvLzVVSlE4R0Y2dzh2dnM0dklpS0N4WXNYczN2M2JwdDVnd2NQTHJPMmUvZnV4TVRFc0hmdjNtclhiMkV5bVVoSVNMQVpjM2QzWiszYXRUUnExSWlXTFZ0ZTlobmxxZWgzcmt6ZHVuWHg4UERndDk5K3V3S1ZpY2hma2NKUUlpSWlJaUlpSWlJaUlpSWlJbkpkT0hMa0NBQXRXclNnZi8vKzVjNWJ2WG8xYm01dU50ZW5WY1RkM1IwUER3K2JNVWZXSmlRazBLMWJON1pzMlVKUVVCQVJFUkdrcDZkYnUvMzQrL3ZUb0VFRHUyc0xDd3Z0amx1dTNaczVjeVo5K3ZTaGUvZnVBQXdiTm95dVhidHkrUEJoSmsrZTdOQjdWZVQwNmRQVXJsMzdzdmV4cDdDd0VKUEpWR0ZYTGd1RHdVQ2JObTNzUHR1NmRTc0dnNEh2di8rZTc3Ly8zdTZjaXdNeVc3ZHVCYkIrWnpYRjBwR29TNWN1ZHA5YkFsQzdkdTBxODh4b05KYTUycTFldlhvWWpVYnk4dkxLek4relp3OVpXVmtjUEhpUXc0Y1BjL2p3WWFEOHY1ZXFjSGQzSnpFeEVZRFMwbEp5YzNQWnRHa1Q4Zkh4akJremh1blRwNWNKa2RXVWluNW5SL2o0K0hEcTFLa2FyRWhFL3NvVWhoSVJFUkVSRVJFUkVSRVJFUkdSNjBKV1ZoWUFUWnMyclhCZVhsNmV6VlZqVjZxV3JLd3NvcU9qaVkyTkJlRFJSeDlseElnUi9QTExMd0NNSERteVNuc2VPWEtFNDhlUEF4ZXVadnYxMTErdFFabzZkZXBZTzBYQmhVNDdBQ2RQbmlRbko4ZjZiMGVWbEpRNEhCYXJLa3NvcUxMZkNjRFYxUlZYVjFlN3o4NmNPWVBaYkM3VHplaGlGM2VmeXMzTnhjWEZ4YUVRVmxXY1BYc1dGeGNYdkwyOTdUNjNuR2N2M0dRMEdqRVlESGJIVFNhVDlmUHAwNmQ1OWRWWHljakl3TTNOalJ0dnZKSDY5ZXZUb1VNSDl1M2JaLzI5YTRxenN6TitmbjcwN3QwYmYzOS9KaytleklJRkMzajc3YmRyOUJ5TGluNW5Semc3Tzl0OFh5SWlsME5oS0JFUkVSRVJFUkVSRVJFUkVSRzU1c3htTXhzM2JnU2dYYnQyRmM0OWQrNmN6YlZxVjhMaXhZc0pEUTJsYnQyNjFqRlBUMDhBM056Y2FOQ2dBYzgrK3l3QkFRSFdLOEpHalJwRmFHZ29BSWNQSDJiV3JGazJBWkUxYTliUW9VTUgxcTVkeTdoeDQ1ZzllemJUcGsyekc0UXBMaTRHc0FheHFzckR3Nk5HdWczWjgrMjMzd0xsZDFLNm1MMmdrSVducHlkNWVYbXNYTG15d25rV3JxNnU1T2ZuVTFSVVpITXQzZVh5OFBEZzk5OS9wNkNnb0V3SE1jQjZoZUhsaExCaVltTEl5TWhneUpBaFJFVkY0ZUxpQXNENTgrZFp0bXhadGZkMWhPVi9UL3YyN2F0MHJzRmdvTFMwMU82emlzSktqdngrRlNrb0tMRCs3MHRFNUhJcERDVWlJaUlpSWlJaUlpSWlJaUlpMTl5bVRaczRmdnc0QVFFQjNIcnJyZVhPS3kwdEpTOHZEeDhmSDRmM0hqNThlSlhyYWRxMHFmVjZ0SXNWRnhmVHFGRWo0dUxpckdQbnpwM0RiRFlURkJSRXZYcjFnQXRYcFZubW1NMW1EQVlEU1VsSlBQcm9vNnhkdTVZV0xWcncybXV2WVRhYmVlV1ZWOHFjWXduZ3pKNDltNVl0V3dLUW5Kek10R25USEtyZno4K1BuSndjVENaVGpYYUlTa2xKSVNrcGljREFRTzY5OTk3TDJxdFpzMmFrcDZlVG1abnAwUFZ0TFZxMFlNdVdMV3phdEltdVhiczZkSVlqSFpkYXRXcEZTa29LR3pkdXBFZVBIbVdlcDZXbEFWeldGWE0vLy93elJxT1J3WU1INCtUa1pCM1B6czZ1OXA2T3NuUWpjeVRNNWUzdHplKy8vMDV1Ymk1MTZ0U3hqdS9idCsrS2RXNHFLU25oOU9uVDNIVFRUVmRrZnhINTYxRVlTa1JFUkVSRVJFUkVSRVJFUkVTdXFkTFNVaFlzV0FEQXd3OC9YR0dYbWVwMDZSazZkQ2kxYTlldVVrMERCdzYwMnlYb2dRY2VLSGZOcEVtVDdJNHZXclNJZ3djUGN2TGtTZTY4ODA3cmVFWGhta09IRGdFUUVCRGdhTWsybWpScHd2NzkrOW0zYjUvMUtyN0xVVnhjVEVKQ0FoOTg4QUVlSGg1RVIwZGYxclZvQUwxNjlTSTlQWjFaczJZeGRlcFUvUHo4ck0vTVpqTXBLU2swYmRyVUdqRHIzYnMzVzdac1lkNjhlVFJwMG9TZ29DRHIvSDM3OXRHNGNXT2IvVDA4UENnb0tPRE1tVE1WL3IxRVJrYVNrcExDdkhuemFOeTRNVTJhTkxFK08zejRNQjk4OEFGR281RisvZnBWKzExZFhGd29LaXBpNzk2OTF1c0Y4L1B6bVR0M2JyWDNkRVJCUVlIMWpMQ3dzRXJudDJqUmd0VFVWTDc4OGt0cmlOQmtNdG1FLzJyYW5qMTdNSnZOTmZKM0tpSUNDa09KaUlpSWlJaUlpSWlJaUlpSXlEWDIwVWNma1oyZFRYQndjSVZoSTRDVEowOEMySFN0S1krWGx4ZkJ3Y0dFaDRkVHYzNzlLdFZrTHdnRkY0Sk5GeXNvS09DVlYxN0J5OHVMUFh2MkVCRVJRV1JrcE0yY2V2WHFrWmFXUm84ZVBjcTkzaTAzTjVlY25Cd09IejRNd002ZE8vSHo4NnR5aU1zaUpDU0VOV3ZXa0o2ZVh1V1FpY2xrWXZiczJjQ0ZyajBuVDU1aysvYnQ1T1hsMGFoUkl5Wk5tbVFUR0txdXNMQXdhNmVwWWNPRzBhNWRPL3o4L01qTHl5TXJLNHVqUjQ4U0Z4ZG5EVU4xNjlhTnRMUTB2dm5tR3g1Ly9IRTZkT2hBM2JwMStlMjMzOWk2ZFN1clZxMnkyZitXVzI0aE5UV1ZGMTU0QVg5L2Y3c2R1T0RDZHpWMDZGRCsrOS8vTW5yMGFOcTFhMGRBUUFDNXVibWtwcVpTV2xySzJMRmp5NFN0cXFKSGp4NGtKQ1R3cjMvOWk3dnV1Z3NYRnhjMmI5NU1odzRkeU16TXJQYStGN3Y0ZHdNNGZmbzBXN1pzNGV6WnM3UnYzNTZvcUtoSzk0aU1qQ1ExTlpYRml4ZXpZOGNPR2pSb3dMWnQyd2dLQ3NMZDNmMktYTDJZbnA0T1FQdjI3V3Q4YnhINWExSVlTa1JFUkVSRVJFUkVSRVJFUkVTdW1kV3JWL1BKSjUvZzZ1ckt4SWtUY1hGeHFYRCt4bzBiQVd5NkFwVW5KQ1NFK1BqNEdxblQ0dUpPVFpzM2J5WTJOaGFqMGNqVXFWUFpzV01IVTZaTTRjeVpNenp4eEJNMmdhMU9uVHJSdW5YcmN2ZGR1SEFoQ3hjdXRINWV2MzQ5SFRwMHFIYWRkOTk5TjNQbXpHSE5talgwNzkrL1NtdE5KaE1KQ1FrQU9EczdVN3QyYmRxMGFVTzNidDBJQ3d2RDJkbTUyblZkNnZubm42ZHQyN1o4ODgwM1pHUmtVRlJVaEkrUEQ4MmJOMmZFaUJFMGF0VEladjZZTVdPNDdiYmIrUHJycjlteVpRc21rNG5Bd0VBZWVlU1JNbnMvL2ZUVFRKMDZsYjE3OTFKY1hGeGhIVU9HRE9HV1cyN2hpeSsrWU1lT0hhU25wK1ByNjB2bnpwM3AzNzgvelpzM3Y2ejNIRFZxRkY1ZVhxeGV2Wm9mZnZpQnVuWHJFaEVSUVZSVUZFbEpTWmUxdDhYRnZ4dUFwNmNuTjkxMEUrSGg0ZlRxMWF2Q2ptc1dkOXh4QjVNblQrYVRUejRoTXpPVEF3Y09FQllXeHZEaHczbjQ0WWRycE01THJWMjdGazlQVCs2NjY2NHJzcitJL1BVWXpJNWNraW9pSWlJaUlpSWlJaUlpSWlJaVVzTysvUEpMWW1OamNYSnlJam82bXM2ZE85czhmL1hWVnlrcUtxSk9uVHA0ZVhseDZ0UXAxcTVkaTR1TEN3c1hMclIyRExLWVAzOCtTNVlzY1NoY1lqS1pPSGZ1SEY1ZVhnQzg5TkpMYk5teWhSVXJWcFNaR3g0ZXp2UFBQMC9YcmwzWnRXc1hhV2xwckZ1M2p0OSsrNDM3N3J1UEo1OThFazlQVHdBT0hqeklqQmt6K09XWFgralVxUlB0MjdlblM1Y3UrUGo0Mk93WEh4OVBjSEF3QUlNSEQyYm8wS0hjZSsrOXdJVk9PZVBIaitlOTk5NGpNRENRRXlkTzRPcnF5ckpseTBoSVNPRGJiNzkxNlB1ZE4yOGVuMy8rLzlxN1E1ZkkxakNBdzYreU1DaFlCRVhSSkdnU2k2QWdnaGdGOHlTTGlzbHEwai9BSkloSm5HQlFNTjFrc0lrZ0pqbkZwc0ZpMHp5Z2pJd2JsaFYyNSs3Y1dYYXZJeS9QRStkODV6dmZnWWsvM3ZOUDdPenN4TVRFUkV2M3dFZjYvbDh2bDh1eHRyYlc3dU1BbjBoSEt3WG5MNWdNQlFBQUFBQUFBSHk0Ky92NzJOL2ZqNjZ1cnRqYTJvcXBxYW1HTmFWU0thNnVycUplcjcvL05qZzRHT3ZyNncwaDFPK3FWcXNORTVQK2F6TE43ZTF0Ykd4c1JGOWZYOHpOemNYaTRtSU1EUTM5c0daNGVEaDJkM2VqS0lvNFBUMk5nNE9EbUoyZGJicnZ6NS9lT3pvNmlvV0ZoUmdaR1ltbnA2ZFlXVmw1dnpZOVBkM0s2MFhFdDhqcS9QdzhLcFZLN08zdHRUUVpDRDVLdlY2UFNxVVN2YjI5TFgzQ0Q2QlZKa01CQUFBQUFBQUFiWEY1ZVJtam82TXhNRERRZE4zTHkwdlVhclhvN094OG44RDBiNHFpaUp1Ym0xaGVYbTdwK1dkbloxR3IxU0lpb3FlbkoyWm1acUpVS2pXc2UzaDRlSjlPOWZqNEdQMzkvUzN0SC9GdEF0V1hMei9PcVBnK2tlcFhjZEx6ODNOMGRIUkVxVlNLdDdlM3VMNitqdGZYMStqdTdvN3g4ZkdHL1pvcGlpSTJOemRqZFhVMXl1Vnl5L2ZCLyszazVDUU9EdzlqZTNzN0ppY24yMzBjNEpQNWs4bFFZaWdBQUFBQUFBQ0F4QzR1THVMdTdpNldscGFheG1Ud1VhclZhaHdmSDhmWTJGak16OCszK3pqQUp5U0dBZ0FBQUFBQUFBQUFVdmlUR0tyemJ4NEVBQUFBQUFBQUFBQ2dYY1JRQUFBQUFBQUFBQUJBQ21Jb0FBQUFBQUFBQUFBZ0JURVVBQUFBQUFBQUFBQ1FnaGdLQUFBQUFBQUFBQUJJUVF3RkFBQUFBQUFBQUFDa0lJWUNBQUFBQUFBQUFBQlNFRU1CQUFBQUFBQUFBQUFwaUtFQUFBQUFBQUFBQUlBVXhGQUFBQUFBQUFBQUFFQUtZaWdBQUFBQUFBQUFBQ0FGTVJRQUFBQUFBQUFBQUpDQ0dBb0FBQUFBQUFBQUFFaEJEQVVBQUFBQUFBQUFBS1FnaGdJQUFBQUFBQUFBQUZJUVF3RUFBQUFBQUFBQUFDbUlvUUFBQUFBQUFBQUFnQlRFVUFBQUFBQUFBQUFBUUFwaUtBQUFBQUFBQUFBQUlBVXhGQUFBQUFBQUFBQUFrSUlZQ2dBQUFBQUFBQUFBU0VFTUJRQUFBQUFBQUFBQXBDQ0dBZ0FBQUFBQUFBQUFVaEJEQVFBQUFBQUFBQUFBS1lpaEFBQUFBQUFBQUFDQUZNUlFBQUFBQUFBQUFBQkFDbUlvQUFBQUFBQUFBQUFnQlRFVUFBQUFBQUFBQUFDUWdoZ0tBQUFBQUFBQUFBQklRUXdGQUFBQUFBQUFBQUNrSUlZQ0FBQUFBQUFBQUFCU0VFTUJBQUFBQUFBQUFBQXBpS0VBQUFBQUFBQUFBSUFVeEZBQUFBQUFBQUFBQUVBS1lpZ0FBQUFBQUFBQUFDQUZNUlFBQUFBQUFBQUFBSkNDR0FvQUFBQUFBQUFBQUVoQkRBVUFBQUFBQUFBQUFLUWdoZ0lBQUFBQUFBQUFBRklRUXdFQUFBQUFBQUFBQUNtSW9RQUFBQUFBQUFBQWdCVEVVQUFBQUFBQUFBQUFRQXBpS0FBQUFBQUFBQUFBSUFVeEZBQUFBQUFBQUFBQWtJSVlDZ0FBQUFBQUFBQUFTRUVNQlFBQUFBQUFBQUFBcENDR0FnQUFBQUFBQUFBQVVoQkRBUUFBQUFBQUFBQUFLWWloQUFBQUFBQUFBQUNBRk1SUUFBQUFBQUFBQUFCQUNtSW9BQUFBQUFBQUFBQWdCVEVVQUFBQUFBQUFBQUFBQUFBQUFBQUFBQUFBQUFBQUFBQUFBQUFBQUFBQUFBQUFBQUFBQUFBQUFBQUFBQUFBQUFBQUFBQUFBQUFBQUFBQUFBQUFBQUFBQUFBQUFBQUFBQUFBQU0xOEJVK0UvbVVtRnVOa0FBQUFBRWxGVGtTdVFtQ0MiLAogICAiVHlwZSIgOiAibWluZCIsCiAgICJWZXJzaW9uIiA6ICIxMjMiCn0K"/>
    </extobj>
  </extobjs>
</s:customData>
</file>

<file path=customXml/itemProps1.xml><?xml version="1.0" encoding="utf-8"?>
<ds:datastoreItem xmlns:ds="http://schemas.openxmlformats.org/officeDocument/2006/customXml" ds:itemID="{58AA2193-1FB0-411D-9799-FD003E28BAC9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1693</Words>
  <Application>Microsoft Office PowerPoint</Application>
  <PresentationFormat>自定义</PresentationFormat>
  <Paragraphs>423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Helvetica Light</vt:lpstr>
      <vt:lpstr>新細明體</vt:lpstr>
      <vt:lpstr>等线</vt:lpstr>
      <vt:lpstr>方正姚体</vt:lpstr>
      <vt:lpstr>宋体</vt:lpstr>
      <vt:lpstr>微软雅黑</vt:lpstr>
      <vt:lpstr>微软雅黑 Light</vt:lpstr>
      <vt:lpstr>Arial</vt:lpstr>
      <vt:lpstr>Calibri</vt:lpstr>
      <vt:lpstr>Helvetica</vt:lpstr>
      <vt:lpstr>Wingdings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test</cp:lastModifiedBy>
  <cp:revision>514</cp:revision>
  <dcterms:created xsi:type="dcterms:W3CDTF">2017-07-18T17:55:00Z</dcterms:created>
  <dcterms:modified xsi:type="dcterms:W3CDTF">2022-04-12T01:39:32Z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53D12DB4924B461BBC0DFA0B7F1657B0</vt:lpwstr>
  </property>
</Properties>
</file>